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5" r:id="rId5"/>
  </p:sldMasterIdLst>
  <p:notesMasterIdLst>
    <p:notesMasterId r:id="rId39"/>
  </p:notesMasterIdLst>
  <p:sldIdLst>
    <p:sldId id="256" r:id="rId6"/>
    <p:sldId id="265" r:id="rId7"/>
    <p:sldId id="2141411417" r:id="rId8"/>
    <p:sldId id="2141411414" r:id="rId9"/>
    <p:sldId id="2141411412" r:id="rId10"/>
    <p:sldId id="2141411420" r:id="rId11"/>
    <p:sldId id="2141411415" r:id="rId12"/>
    <p:sldId id="2141411548" r:id="rId13"/>
    <p:sldId id="2141411421" r:id="rId14"/>
    <p:sldId id="2141411586" r:id="rId15"/>
    <p:sldId id="2141411580" r:id="rId16"/>
    <p:sldId id="2141411582" r:id="rId17"/>
    <p:sldId id="2141411552" r:id="rId18"/>
    <p:sldId id="2141411555" r:id="rId19"/>
    <p:sldId id="2141411553" r:id="rId20"/>
    <p:sldId id="2141411554" r:id="rId21"/>
    <p:sldId id="2141411413" r:id="rId22"/>
    <p:sldId id="2141411546" r:id="rId23"/>
    <p:sldId id="2141411547" r:id="rId24"/>
    <p:sldId id="2141411584" r:id="rId25"/>
    <p:sldId id="2141411578" r:id="rId26"/>
    <p:sldId id="2141411550" r:id="rId27"/>
    <p:sldId id="2141411551" r:id="rId28"/>
    <p:sldId id="2141411559" r:id="rId29"/>
    <p:sldId id="2141411581" r:id="rId30"/>
    <p:sldId id="2141411583" r:id="rId31"/>
    <p:sldId id="2141411419" r:id="rId32"/>
    <p:sldId id="2141411418" r:id="rId33"/>
    <p:sldId id="817" r:id="rId34"/>
    <p:sldId id="818" r:id="rId35"/>
    <p:sldId id="2141411569" r:id="rId36"/>
    <p:sldId id="2141411560" r:id="rId37"/>
    <p:sldId id="214141141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5A0CEF24-BA2E-4BC5-966C-9EC5895AD082}">
          <p14:sldIdLst>
            <p14:sldId id="256"/>
            <p14:sldId id="265"/>
            <p14:sldId id="2141411417"/>
            <p14:sldId id="2141411414"/>
            <p14:sldId id="2141411412"/>
            <p14:sldId id="2141411420"/>
            <p14:sldId id="2141411415"/>
            <p14:sldId id="2141411548"/>
            <p14:sldId id="2141411421"/>
            <p14:sldId id="2141411586"/>
          </p14:sldIdLst>
        </p14:section>
        <p14:section name="Backup Slides" id="{0359AD71-FD2A-4AA2-BB2B-8B65ABB10EA3}">
          <p14:sldIdLst>
            <p14:sldId id="2141411580"/>
            <p14:sldId id="2141411582"/>
            <p14:sldId id="2141411552"/>
            <p14:sldId id="2141411555"/>
            <p14:sldId id="2141411553"/>
            <p14:sldId id="2141411554"/>
            <p14:sldId id="2141411413"/>
            <p14:sldId id="2141411546"/>
            <p14:sldId id="2141411547"/>
            <p14:sldId id="2141411584"/>
            <p14:sldId id="2141411578"/>
            <p14:sldId id="2141411550"/>
            <p14:sldId id="2141411551"/>
            <p14:sldId id="2141411559"/>
            <p14:sldId id="2141411581"/>
            <p14:sldId id="2141411583"/>
            <p14:sldId id="2141411419"/>
            <p14:sldId id="2141411418"/>
            <p14:sldId id="817"/>
            <p14:sldId id="818"/>
            <p14:sldId id="2141411569"/>
            <p14:sldId id="2141411560"/>
            <p14:sldId id="21414114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502"/>
    <a:srgbClr val="238000"/>
    <a:srgbClr val="1A00FF"/>
    <a:srgbClr val="800080"/>
    <a:srgbClr val="808080"/>
    <a:srgbClr val="000000"/>
    <a:srgbClr val="00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4576" dt="2021-03-02T02:54:54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 autoAdjust="0"/>
    <p:restoredTop sz="94694"/>
  </p:normalViewPr>
  <p:slideViewPr>
    <p:cSldViewPr snapToGrid="0">
      <p:cViewPr varScale="1">
        <p:scale>
          <a:sx n="81" d="100"/>
          <a:sy n="81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17:26:4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C28E1-0DD4-45CF-BC0D-BFD2C3587043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A5B5-D648-4A19-80D4-483D6D4D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1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C7057-1AF8-FB4F-BA0F-34C5C9D66A9B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9562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C7057-1AF8-FB4F-BA0F-34C5C9D66A9B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4383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C7057-1AF8-FB4F-BA0F-34C5C9D66A9B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3402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3A5D4C-E816-422F-99AE-44AA2362A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753" b="10753"/>
          <a:stretch/>
        </p:blipFill>
        <p:spPr>
          <a:xfrm>
            <a:off x="5433391" y="-3410"/>
            <a:ext cx="6758609" cy="6861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C1335D-EFF2-8E4A-B10F-AFB9DE45ED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263" r="-308"/>
          <a:stretch/>
        </p:blipFill>
        <p:spPr>
          <a:xfrm>
            <a:off x="-1" y="-3409"/>
            <a:ext cx="10049435" cy="68614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1C2FF3-E333-894E-889C-B4D89B0C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14" y="1147482"/>
            <a:ext cx="5604809" cy="3199840"/>
          </a:xfrm>
        </p:spPr>
        <p:txBody>
          <a:bodyPr anchor="b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190040-DE04-7A46-A734-13A4993F3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214" y="4374310"/>
            <a:ext cx="560480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6409EDA-07C8-164F-BDA0-B92ECCEF2B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9912" y="351678"/>
            <a:ext cx="2331570" cy="65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8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476D0BC-B32E-6D4F-8DFE-EFA333D0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10312"/>
            <a:ext cx="2743200" cy="365125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Metropolis Semi Bold" pitchFamily="2" charset="77"/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 b="1">
              <a:latin typeface="Metropolis Semi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365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1A22AFC-56A4-954B-854F-1BC7A3E19864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444433" y="-3410"/>
            <a:ext cx="8747567" cy="6861409"/>
          </a:xfrm>
        </p:spPr>
        <p:txBody>
          <a:bodyPr anchor="t"/>
          <a:lstStyle>
            <a:lvl1pPr marL="0" indent="0" algn="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C1335D-EFF2-8E4A-B10F-AFB9DE45ED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970"/>
          <a:stretch/>
        </p:blipFill>
        <p:spPr>
          <a:xfrm>
            <a:off x="0" y="-3409"/>
            <a:ext cx="10443882" cy="68614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1C2FF3-E333-894E-889C-B4D89B0C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14" y="1147482"/>
            <a:ext cx="5604809" cy="3199840"/>
          </a:xfrm>
        </p:spPr>
        <p:txBody>
          <a:bodyPr anchor="b"/>
          <a:lstStyle>
            <a:lvl1pPr>
              <a:defRPr sz="2400" b="0" i="0">
                <a:solidFill>
                  <a:schemeClr val="accent1"/>
                </a:solidFill>
                <a:latin typeface="Interstate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190040-DE04-7A46-A734-13A4993F3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214" y="4374310"/>
            <a:ext cx="5604809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EB11F7-38F3-DF40-993F-D47A63523402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</p:spTree>
    <p:extLst>
      <p:ext uri="{BB962C8B-B14F-4D97-AF65-F5344CB8AC3E}">
        <p14:creationId xmlns:p14="http://schemas.microsoft.com/office/powerpoint/2010/main" val="159275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9D0066-817D-E645-A4D3-0B3F5CA2C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3" r="-9745"/>
          <a:stretch/>
        </p:blipFill>
        <p:spPr>
          <a:xfrm>
            <a:off x="0" y="-3409"/>
            <a:ext cx="11784104" cy="6861409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1A22AFC-56A4-954B-854F-1BC7A3E19864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444433" y="-3410"/>
            <a:ext cx="8747567" cy="6861409"/>
          </a:xfrm>
        </p:spPr>
        <p:txBody>
          <a:bodyPr anchor="t"/>
          <a:lstStyle>
            <a:lvl1pPr marL="0" indent="0" algn="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1C2FF3-E333-894E-889C-B4D89B0C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14" y="1147482"/>
            <a:ext cx="5604809" cy="3199840"/>
          </a:xfrm>
        </p:spPr>
        <p:txBody>
          <a:bodyPr anchor="b"/>
          <a:lstStyle>
            <a:lvl1pPr>
              <a:defRPr sz="2400" b="0" i="0">
                <a:solidFill>
                  <a:schemeClr val="tx2"/>
                </a:solidFill>
                <a:latin typeface="Interstate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190040-DE04-7A46-A734-13A4993F3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214" y="4374310"/>
            <a:ext cx="5604809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4DFD99-20BA-F046-AA43-A7EE0AD5042A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tx2"/>
                </a:solidFill>
                <a:latin typeface="Metropolis Semi Bold" pitchFamily="2" charset="77"/>
              </a:rPr>
              <a:t>RMI – Energy. Transformed.</a:t>
            </a:r>
          </a:p>
        </p:txBody>
      </p:sp>
    </p:spTree>
    <p:extLst>
      <p:ext uri="{BB962C8B-B14F-4D97-AF65-F5344CB8AC3E}">
        <p14:creationId xmlns:p14="http://schemas.microsoft.com/office/powerpoint/2010/main" val="297360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2282" y="630256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1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2282" y="630256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B0D28E-B505-7D4B-A442-DECD3B91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9" y="457200"/>
            <a:ext cx="3711388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2689A96-C47E-3845-B6C0-CBE86D6F0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519" y="2057400"/>
            <a:ext cx="371138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345DEB-96F6-3D4C-9978-BE30062F5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917" y="457201"/>
            <a:ext cx="7476563" cy="540385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00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9" y="457200"/>
            <a:ext cx="3711388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38917" y="457201"/>
            <a:ext cx="7476563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519" y="2057400"/>
            <a:ext cx="371138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2282" y="630256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5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485417" y="218192"/>
            <a:ext cx="10972800" cy="101653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6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pPr>
              <a:lnSpc>
                <a:spcPts val="3600"/>
              </a:lnSpc>
            </a:pPr>
            <a:r>
              <a:rPr lang="en-US" sz="3300">
                <a:latin typeface="+mj-lt"/>
                <a:cs typeface="Georgia"/>
              </a:rPr>
              <a:t>Two</a:t>
            </a:r>
            <a:r>
              <a:rPr lang="en-US" sz="3300">
                <a:cs typeface="Georgia"/>
              </a:rPr>
              <a:t>-Line</a:t>
            </a:r>
            <a:br>
              <a:rPr lang="en-US" sz="3300">
                <a:cs typeface="Georgia"/>
              </a:rPr>
            </a:br>
            <a:r>
              <a:rPr lang="en-US" sz="3300">
                <a:latin typeface="+mj-lt"/>
                <a:cs typeface="Georgia"/>
              </a:rPr>
              <a:t>Title</a:t>
            </a:r>
            <a:br>
              <a:rPr lang="en-US" sz="3300">
                <a:latin typeface="+mj-lt"/>
                <a:cs typeface="Georgia"/>
              </a:rPr>
            </a:br>
            <a:endParaRPr lang="en-US" sz="3300">
              <a:latin typeface="+mj-lt"/>
              <a:cs typeface="Georgia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0F59726-400F-794F-87A1-E7EB2DEE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0256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0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All Whit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18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789517" y="1019577"/>
            <a:ext cx="10428816" cy="45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1600" b="1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rgbClr val="0E3855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rgbClr val="0E3855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rgbClr val="0E3855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0E3855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789197" y="1872750"/>
            <a:ext cx="10429136" cy="420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1909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1pPr>
            <a:lvl2pPr marL="1219170" lvl="1" indent="-40639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2pPr>
            <a:lvl3pPr marL="1828754" lvl="2" indent="-3936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3pPr>
            <a:lvl4pPr marL="2438339" lvl="3" indent="-3809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oto Sans Symbols"/>
              <a:buChar char="▪"/>
              <a:defRPr sz="1600">
                <a:solidFill>
                  <a:srgbClr val="424242"/>
                </a:solidFill>
              </a:defRPr>
            </a:lvl4pPr>
            <a:lvl5pPr marL="3047924" lvl="4" indent="-37464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825"/>
              <a:buFont typeface="Noto Sans Symbols"/>
              <a:buChar char="▪"/>
              <a:defRPr sz="14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 rot="10800000" flipH="1">
            <a:off x="973960" y="165024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body" idx="3"/>
          </p:nvPr>
        </p:nvSpPr>
        <p:spPr>
          <a:xfrm>
            <a:off x="789197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248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66CBFF-7F85-1F48-B14F-DF2B4BD0644A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</p:spTree>
    <p:extLst>
      <p:ext uri="{BB962C8B-B14F-4D97-AF65-F5344CB8AC3E}">
        <p14:creationId xmlns:p14="http://schemas.microsoft.com/office/powerpoint/2010/main" val="727496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6337357"/>
            <a:ext cx="12192000" cy="531987"/>
          </a:xfrm>
          <a:prstGeom prst="rect">
            <a:avLst/>
          </a:prstGeom>
          <a:solidFill>
            <a:srgbClr val="C2C1BA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 txBox="1"/>
          <p:nvPr/>
        </p:nvSpPr>
        <p:spPr>
          <a:xfrm>
            <a:off x="11233041" y="6454421"/>
            <a:ext cx="7104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200"/>
              <a:buFont typeface="Arial Narrow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6C6C6C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C6C"/>
                </a:buClr>
                <a:buSzPts val="1200"/>
                <a:buFont typeface="Arial Narrow"/>
                <a:buNone/>
              </a:pPr>
              <a:t>‹#›</a:t>
            </a:fld>
            <a:endParaRPr sz="1200" b="0" i="0" u="none" strike="noStrike" cap="none">
              <a:solidFill>
                <a:srgbClr val="6C6C6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0" y="254863"/>
            <a:ext cx="12192000" cy="5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53D"/>
              </a:buClr>
              <a:buSzPts val="3000"/>
              <a:buFont typeface="Arial Narrow"/>
              <a:buNone/>
              <a:defRPr sz="3000" b="1" i="0" u="none" strike="noStrike" cap="none">
                <a:solidFill>
                  <a:srgbClr val="15253D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17375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17375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17375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17375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B0F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B0F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B0F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B0F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252747" y="1407584"/>
            <a:ext cx="11582400" cy="448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0" y="845462"/>
            <a:ext cx="12192000" cy="41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78B7"/>
              </a:buClr>
              <a:buSzPts val="1800"/>
              <a:buFont typeface="PT Sans Narrow"/>
              <a:buNone/>
              <a:defRPr sz="1800" b="0" i="0" u="none" strike="noStrike" cap="none">
                <a:solidFill>
                  <a:srgbClr val="15253D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3"/>
          </p:nvPr>
        </p:nvSpPr>
        <p:spPr>
          <a:xfrm>
            <a:off x="141107" y="-52914"/>
            <a:ext cx="1219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4"/>
          </p:nvPr>
        </p:nvSpPr>
        <p:spPr>
          <a:xfrm>
            <a:off x="141107" y="6439033"/>
            <a:ext cx="98769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959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57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 w Sub Title" preserve="1">
  <p:cSld name="Four Content w Sub 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0" y="6337357"/>
            <a:ext cx="12192000" cy="531987"/>
          </a:xfrm>
          <a:prstGeom prst="rect">
            <a:avLst/>
          </a:prstGeom>
          <a:solidFill>
            <a:srgbClr val="C2C1BA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/>
          <p:nvPr/>
        </p:nvSpPr>
        <p:spPr>
          <a:xfrm rot="10800000">
            <a:off x="11367695" y="6326015"/>
            <a:ext cx="516068" cy="26690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52747" y="1627723"/>
            <a:ext cx="5673920" cy="205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4185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1600">
                <a:solidFill>
                  <a:srgbClr val="000000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  <a:defRPr sz="1600">
                <a:solidFill>
                  <a:srgbClr val="000000"/>
                </a:solidFill>
              </a:defRPr>
            </a:lvl2pPr>
            <a:lvl3pPr marL="1828754" lvl="2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600">
                <a:solidFill>
                  <a:srgbClr val="000000"/>
                </a:solidFill>
              </a:defRPr>
            </a:lvl3pPr>
            <a:lvl4pPr marL="2438339" lvl="3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 sz="1600">
                <a:solidFill>
                  <a:srgbClr val="000000"/>
                </a:solidFill>
              </a:defRPr>
            </a:lvl4pPr>
            <a:lvl5pPr marL="3047924" lvl="4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>
                <a:solidFill>
                  <a:srgbClr val="000000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6pPr>
            <a:lvl7pPr marL="4267093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7pPr>
            <a:lvl8pPr marL="4876678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8pPr>
            <a:lvl9pPr marL="5486263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163735" y="1627723"/>
            <a:ext cx="5671413" cy="205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4185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1600">
                <a:solidFill>
                  <a:srgbClr val="000000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  <a:defRPr sz="1600">
                <a:solidFill>
                  <a:srgbClr val="000000"/>
                </a:solidFill>
              </a:defRPr>
            </a:lvl2pPr>
            <a:lvl3pPr marL="1828754" lvl="2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600">
                <a:solidFill>
                  <a:srgbClr val="000000"/>
                </a:solidFill>
              </a:defRPr>
            </a:lvl3pPr>
            <a:lvl4pPr marL="2438339" lvl="3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 sz="1600">
                <a:solidFill>
                  <a:srgbClr val="000000"/>
                </a:solidFill>
              </a:defRPr>
            </a:lvl4pPr>
            <a:lvl5pPr marL="3047924" lvl="4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>
                <a:solidFill>
                  <a:srgbClr val="000000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6pPr>
            <a:lvl7pPr marL="4267093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7pPr>
            <a:lvl8pPr marL="4876678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8pPr>
            <a:lvl9pPr marL="5486263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52747" y="4038601"/>
            <a:ext cx="5673920" cy="205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4185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1600">
                <a:solidFill>
                  <a:srgbClr val="000000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  <a:defRPr sz="1600">
                <a:solidFill>
                  <a:srgbClr val="000000"/>
                </a:solidFill>
              </a:defRPr>
            </a:lvl2pPr>
            <a:lvl3pPr marL="1828754" lvl="2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600">
                <a:solidFill>
                  <a:srgbClr val="000000"/>
                </a:solidFill>
              </a:defRPr>
            </a:lvl3pPr>
            <a:lvl4pPr marL="2438339" lvl="3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 sz="1600">
                <a:solidFill>
                  <a:srgbClr val="000000"/>
                </a:solidFill>
              </a:defRPr>
            </a:lvl4pPr>
            <a:lvl5pPr marL="3047924" lvl="4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>
                <a:solidFill>
                  <a:srgbClr val="000000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6pPr>
            <a:lvl7pPr marL="4267093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7pPr>
            <a:lvl8pPr marL="4876678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8pPr>
            <a:lvl9pPr marL="5486263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63737" y="4038601"/>
            <a:ext cx="5671412" cy="205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4185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1600">
                <a:solidFill>
                  <a:srgbClr val="000000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  <a:defRPr sz="1600">
                <a:solidFill>
                  <a:srgbClr val="000000"/>
                </a:solidFill>
              </a:defRPr>
            </a:lvl2pPr>
            <a:lvl3pPr marL="1828754" lvl="2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600">
                <a:solidFill>
                  <a:srgbClr val="000000"/>
                </a:solidFill>
              </a:defRPr>
            </a:lvl3pPr>
            <a:lvl4pPr marL="2438339" lvl="3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 sz="1600">
                <a:solidFill>
                  <a:srgbClr val="000000"/>
                </a:solidFill>
              </a:defRPr>
            </a:lvl4pPr>
            <a:lvl5pPr marL="3047924" lvl="4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>
                <a:solidFill>
                  <a:srgbClr val="000000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6pPr>
            <a:lvl7pPr marL="4267093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7pPr>
            <a:lvl8pPr marL="4876678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8pPr>
            <a:lvl9pPr marL="5486263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11240679" y="6256431"/>
            <a:ext cx="768844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6C6C6C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rgbClr val="6C6C6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5"/>
          </p:nvPr>
        </p:nvSpPr>
        <p:spPr>
          <a:xfrm>
            <a:off x="141107" y="-52915"/>
            <a:ext cx="1219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 sz="1400"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 sz="1400"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1400"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 sz="1400"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6"/>
          </p:nvPr>
        </p:nvSpPr>
        <p:spPr>
          <a:xfrm>
            <a:off x="2" y="755350"/>
            <a:ext cx="12191999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78B7"/>
              </a:buClr>
              <a:buSzPts val="2800"/>
              <a:buFont typeface="PT Sans Narrow"/>
              <a:buNone/>
              <a:defRPr sz="1800" cap="none">
                <a:solidFill>
                  <a:srgbClr val="15253D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2438339" lvl="3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»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7"/>
          </p:nvPr>
        </p:nvSpPr>
        <p:spPr>
          <a:xfrm>
            <a:off x="141107" y="6439032"/>
            <a:ext cx="98769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400" b="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 sz="1400"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 sz="1400"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1400"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 sz="1400"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7" descr="both Logos_finetuned.png"/>
          <p:cNvPicPr preferRelativeResize="0"/>
          <p:nvPr/>
        </p:nvPicPr>
        <p:blipFill rotWithShape="1">
          <a:blip r:embed="rId2">
            <a:alphaModFix/>
          </a:blip>
          <a:srcRect r="48522"/>
          <a:stretch/>
        </p:blipFill>
        <p:spPr>
          <a:xfrm>
            <a:off x="10639584" y="6300081"/>
            <a:ext cx="669717" cy="58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68923" y="337155"/>
            <a:ext cx="11242431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614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0" y="4723524"/>
            <a:ext cx="12192000" cy="2134477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779228" y="789167"/>
            <a:ext cx="10633545" cy="5279667"/>
          </a:xfrm>
          <a:prstGeom prst="rect">
            <a:avLst/>
          </a:prstGeom>
          <a:solidFill>
            <a:srgbClr val="EBE7E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335544" y="1152121"/>
            <a:ext cx="9509088" cy="167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5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1335617" y="2858808"/>
            <a:ext cx="9508067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2667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»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3584" y="4684783"/>
            <a:ext cx="789624" cy="78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3871" y="4723524"/>
            <a:ext cx="4213309" cy="764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78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4723524"/>
            <a:ext cx="12192000" cy="2134477"/>
          </a:xfrm>
          <a:prstGeom prst="rect">
            <a:avLst/>
          </a:prstGeom>
          <a:solidFill>
            <a:srgbClr val="EBE7E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779228" y="789167"/>
            <a:ext cx="10633545" cy="5279667"/>
          </a:xfrm>
          <a:prstGeom prst="rect">
            <a:avLst/>
          </a:prstGeom>
          <a:solidFill>
            <a:srgbClr val="0E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6656" y="4723523"/>
            <a:ext cx="4299861" cy="7896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1335544" y="1152121"/>
            <a:ext cx="9509088" cy="167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5600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1335617" y="2858808"/>
            <a:ext cx="9508067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»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3584" y="4684783"/>
            <a:ext cx="789624" cy="789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315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0" y="4723524"/>
            <a:ext cx="12192000" cy="2134477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0"/>
          <p:cNvSpPr/>
          <p:nvPr/>
        </p:nvSpPr>
        <p:spPr>
          <a:xfrm>
            <a:off x="779228" y="789167"/>
            <a:ext cx="10633545" cy="5279667"/>
          </a:xfrm>
          <a:prstGeom prst="rect">
            <a:avLst/>
          </a:prstGeom>
          <a:solidFill>
            <a:srgbClr val="68859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335544" y="1152121"/>
            <a:ext cx="9509088" cy="167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5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1335617" y="2858808"/>
            <a:ext cx="9508067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»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3584" y="4684783"/>
            <a:ext cx="789624" cy="78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3871" y="4723524"/>
            <a:ext cx="4213309" cy="764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29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Slide " preserve="1">
  <p:cSld name="1_Cover Slide 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937847" y="0"/>
            <a:ext cx="10292861" cy="5905456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6656" y="4594573"/>
            <a:ext cx="4299861" cy="78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3584" y="4555833"/>
            <a:ext cx="789624" cy="7896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335544" y="1152121"/>
            <a:ext cx="9509088" cy="167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5600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1335617" y="2858808"/>
            <a:ext cx="9508067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»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323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89197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789197" y="1695451"/>
            <a:ext cx="10429136" cy="438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1909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1pPr>
            <a:lvl2pPr marL="1219170" lvl="1" indent="-40639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2pPr>
            <a:lvl3pPr marL="1828754" lvl="2" indent="-3936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3pPr>
            <a:lvl4pPr marL="2438339" lvl="3" indent="-3809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oto Sans Symbols"/>
              <a:buChar char="▪"/>
              <a:defRPr sz="1600">
                <a:solidFill>
                  <a:srgbClr val="424242"/>
                </a:solidFill>
              </a:defRPr>
            </a:lvl4pPr>
            <a:lvl5pPr marL="3047924" lvl="4" indent="-37464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825"/>
              <a:buFont typeface="Noto Sans Symbols"/>
              <a:buChar char="▪"/>
              <a:defRPr sz="14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12"/>
          <p:cNvCxnSpPr/>
          <p:nvPr/>
        </p:nvCxnSpPr>
        <p:spPr>
          <a:xfrm rot="10800000" flipH="1">
            <a:off x="973960" y="133372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25327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flipH="1">
            <a:off x="789196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2"/>
          </p:nvPr>
        </p:nvSpPr>
        <p:spPr>
          <a:xfrm>
            <a:off x="773574" y="1725085"/>
            <a:ext cx="4877887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24242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oto Sans Symbols"/>
              <a:buChar char="▪"/>
              <a:defRPr sz="2667">
                <a:solidFill>
                  <a:srgbClr val="424242"/>
                </a:solidFill>
              </a:defRPr>
            </a:lvl2pPr>
            <a:lvl3pPr marL="1828754" lvl="2" indent="-4190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4pPr>
            <a:lvl5pPr marL="3047924" lvl="4" indent="-39369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82" name="Google Shape;82;p13"/>
          <p:cNvCxnSpPr/>
          <p:nvPr/>
        </p:nvCxnSpPr>
        <p:spPr>
          <a:xfrm rot="10800000" flipH="1">
            <a:off x="973960" y="133372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3"/>
          <p:cNvSpPr txBox="1">
            <a:spLocks noGrp="1"/>
          </p:cNvSpPr>
          <p:nvPr>
            <p:ph type="body" idx="3"/>
          </p:nvPr>
        </p:nvSpPr>
        <p:spPr>
          <a:xfrm>
            <a:off x="6096001" y="1725085"/>
            <a:ext cx="5122040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24242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oto Sans Symbols"/>
              <a:buChar char="▪"/>
              <a:defRPr sz="2667">
                <a:solidFill>
                  <a:srgbClr val="424242"/>
                </a:solidFill>
              </a:defRPr>
            </a:lvl2pPr>
            <a:lvl3pPr marL="1828754" lvl="2" indent="-4190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4pPr>
            <a:lvl5pPr marL="3047924" lvl="4" indent="-39369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237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789198" y="1725085"/>
            <a:ext cx="5076087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24242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oto Sans Symbols"/>
              <a:buChar char="▪"/>
              <a:defRPr sz="2667">
                <a:solidFill>
                  <a:srgbClr val="424242"/>
                </a:solidFill>
              </a:defRPr>
            </a:lvl2pPr>
            <a:lvl3pPr marL="1828754" lvl="2" indent="-4190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4pPr>
            <a:lvl5pPr marL="3047924" lvl="4" indent="-39369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86" name="Google Shape;86;p14"/>
          <p:cNvCxnSpPr/>
          <p:nvPr/>
        </p:nvCxnSpPr>
        <p:spPr>
          <a:xfrm rot="10800000" flipH="1">
            <a:off x="973960" y="133372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>
            <a:spLocks noGrp="1"/>
          </p:cNvSpPr>
          <p:nvPr>
            <p:ph type="pic" idx="2"/>
          </p:nvPr>
        </p:nvSpPr>
        <p:spPr>
          <a:xfrm>
            <a:off x="6096000" y="1725085"/>
            <a:ext cx="5122040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3"/>
          </p:nvPr>
        </p:nvSpPr>
        <p:spPr>
          <a:xfrm>
            <a:off x="789197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4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8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>
            <a:spLocks noGrp="1"/>
          </p:cNvSpPr>
          <p:nvPr>
            <p:ph type="pic" idx="2"/>
          </p:nvPr>
        </p:nvSpPr>
        <p:spPr>
          <a:xfrm>
            <a:off x="791693" y="1725085"/>
            <a:ext cx="5122040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6141013" y="1725085"/>
            <a:ext cx="5076087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24242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oto Sans Symbols"/>
              <a:buChar char="▪"/>
              <a:defRPr sz="2667">
                <a:solidFill>
                  <a:srgbClr val="424242"/>
                </a:solidFill>
              </a:defRPr>
            </a:lvl2pPr>
            <a:lvl3pPr marL="1828754" lvl="2" indent="-4190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4pPr>
            <a:lvl5pPr marL="3047924" lvl="4" indent="-39369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92" name="Google Shape;92;p15"/>
          <p:cNvCxnSpPr/>
          <p:nvPr/>
        </p:nvCxnSpPr>
        <p:spPr>
          <a:xfrm rot="10800000" flipH="1">
            <a:off x="973960" y="133372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5"/>
          <p:cNvSpPr txBox="1">
            <a:spLocks noGrp="1"/>
          </p:cNvSpPr>
          <p:nvPr>
            <p:ph type="body" idx="3"/>
          </p:nvPr>
        </p:nvSpPr>
        <p:spPr>
          <a:xfrm>
            <a:off x="789197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111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789198" y="1725085"/>
            <a:ext cx="5076087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24242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oto Sans Symbols"/>
              <a:buChar char="▪"/>
              <a:defRPr sz="2667">
                <a:solidFill>
                  <a:srgbClr val="424242"/>
                </a:solidFill>
              </a:defRPr>
            </a:lvl2pPr>
            <a:lvl3pPr marL="1828754" lvl="2" indent="-4190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4pPr>
            <a:lvl5pPr marL="3047924" lvl="4" indent="-39369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16"/>
          <p:cNvCxnSpPr/>
          <p:nvPr/>
        </p:nvCxnSpPr>
        <p:spPr>
          <a:xfrm rot="10800000" flipH="1">
            <a:off x="973960" y="133372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16"/>
          <p:cNvSpPr txBox="1">
            <a:spLocks noGrp="1"/>
          </p:cNvSpPr>
          <p:nvPr>
            <p:ph type="body" idx="2"/>
          </p:nvPr>
        </p:nvSpPr>
        <p:spPr>
          <a:xfrm>
            <a:off x="789197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3"/>
          </p:nvPr>
        </p:nvSpPr>
        <p:spPr>
          <a:xfrm>
            <a:off x="6096000" y="1725085"/>
            <a:ext cx="5122333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4pPr>
            <a:lvl5pPr marL="3047924" lvl="4" indent="-457189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0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789517" y="1019577"/>
            <a:ext cx="10428816" cy="45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1600" b="1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rgbClr val="0E3855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rgbClr val="0E3855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rgbClr val="0E3855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0E3855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2"/>
          </p:nvPr>
        </p:nvSpPr>
        <p:spPr>
          <a:xfrm>
            <a:off x="789197" y="1872750"/>
            <a:ext cx="10429136" cy="420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1909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1pPr>
            <a:lvl2pPr marL="1219170" lvl="1" indent="-40639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2pPr>
            <a:lvl3pPr marL="1828754" lvl="2" indent="-3936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3pPr>
            <a:lvl4pPr marL="2438339" lvl="3" indent="-3809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oto Sans Symbols"/>
              <a:buChar char="▪"/>
              <a:defRPr sz="1600">
                <a:solidFill>
                  <a:srgbClr val="424242"/>
                </a:solidFill>
              </a:defRPr>
            </a:lvl4pPr>
            <a:lvl5pPr marL="3047924" lvl="4" indent="-37464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825"/>
              <a:buFont typeface="Noto Sans Symbols"/>
              <a:buChar char="▪"/>
              <a:defRPr sz="14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102" name="Google Shape;102;p17"/>
          <p:cNvCxnSpPr/>
          <p:nvPr/>
        </p:nvCxnSpPr>
        <p:spPr>
          <a:xfrm rot="10800000" flipH="1">
            <a:off x="973960" y="165024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7"/>
          <p:cNvSpPr txBox="1">
            <a:spLocks noGrp="1"/>
          </p:cNvSpPr>
          <p:nvPr>
            <p:ph type="body" idx="3"/>
          </p:nvPr>
        </p:nvSpPr>
        <p:spPr>
          <a:xfrm>
            <a:off x="789197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522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789197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2"/>
          </p:nvPr>
        </p:nvSpPr>
        <p:spPr>
          <a:xfrm>
            <a:off x="789197" y="1695451"/>
            <a:ext cx="10429136" cy="438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1909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1pPr>
            <a:lvl2pPr marL="1219170" lvl="1" indent="-40639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2pPr>
            <a:lvl3pPr marL="1828754" lvl="2" indent="-3936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3pPr>
            <a:lvl4pPr marL="2438339" lvl="3" indent="-3809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Noto Sans Symbols"/>
              <a:buChar char="▪"/>
              <a:defRPr sz="1600">
                <a:solidFill>
                  <a:srgbClr val="424242"/>
                </a:solidFill>
              </a:defRPr>
            </a:lvl4pPr>
            <a:lvl5pPr marL="3047924" lvl="4" indent="-37464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825"/>
              <a:buFont typeface="Noto Sans Symbols"/>
              <a:buChar char="▪"/>
              <a:defRPr sz="14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107" name="Google Shape;107;p18"/>
          <p:cNvCxnSpPr/>
          <p:nvPr/>
        </p:nvCxnSpPr>
        <p:spPr>
          <a:xfrm rot="10800000" flipH="1">
            <a:off x="973960" y="133372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04393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 flipH="1">
            <a:off x="789196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2"/>
          </p:nvPr>
        </p:nvSpPr>
        <p:spPr>
          <a:xfrm>
            <a:off x="773574" y="1725085"/>
            <a:ext cx="4877887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24242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oto Sans Symbols"/>
              <a:buChar char="▪"/>
              <a:defRPr sz="2667">
                <a:solidFill>
                  <a:srgbClr val="424242"/>
                </a:solidFill>
              </a:defRPr>
            </a:lvl2pPr>
            <a:lvl3pPr marL="1828754" lvl="2" indent="-4190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4pPr>
            <a:lvl5pPr marL="3047924" lvl="4" indent="-39369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111" name="Google Shape;111;p19"/>
          <p:cNvCxnSpPr/>
          <p:nvPr/>
        </p:nvCxnSpPr>
        <p:spPr>
          <a:xfrm rot="10800000" flipH="1">
            <a:off x="973960" y="133372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6096001" y="1725085"/>
            <a:ext cx="5122040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24242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oto Sans Symbols"/>
              <a:buChar char="▪"/>
              <a:defRPr sz="2667">
                <a:solidFill>
                  <a:srgbClr val="424242"/>
                </a:solidFill>
              </a:defRPr>
            </a:lvl2pPr>
            <a:lvl3pPr marL="1828754" lvl="2" indent="-4190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4pPr>
            <a:lvl5pPr marL="3047924" lvl="4" indent="-39369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130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789198" y="1725085"/>
            <a:ext cx="5076087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24242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oto Sans Symbols"/>
              <a:buChar char="▪"/>
              <a:defRPr sz="2667">
                <a:solidFill>
                  <a:srgbClr val="424242"/>
                </a:solidFill>
              </a:defRPr>
            </a:lvl2pPr>
            <a:lvl3pPr marL="1828754" lvl="2" indent="-4190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4pPr>
            <a:lvl5pPr marL="3047924" lvl="4" indent="-39369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115" name="Google Shape;115;p20"/>
          <p:cNvCxnSpPr/>
          <p:nvPr/>
        </p:nvCxnSpPr>
        <p:spPr>
          <a:xfrm rot="10800000" flipH="1">
            <a:off x="973960" y="133372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0"/>
          <p:cNvSpPr>
            <a:spLocks noGrp="1"/>
          </p:cNvSpPr>
          <p:nvPr>
            <p:ph type="pic" idx="2"/>
          </p:nvPr>
        </p:nvSpPr>
        <p:spPr>
          <a:xfrm>
            <a:off x="6096000" y="1725085"/>
            <a:ext cx="5122040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3"/>
          </p:nvPr>
        </p:nvSpPr>
        <p:spPr>
          <a:xfrm>
            <a:off x="789197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4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>
            <a:spLocks noGrp="1"/>
          </p:cNvSpPr>
          <p:nvPr>
            <p:ph type="pic" idx="2"/>
          </p:nvPr>
        </p:nvSpPr>
        <p:spPr>
          <a:xfrm>
            <a:off x="791693" y="1725085"/>
            <a:ext cx="5122040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6141013" y="1725085"/>
            <a:ext cx="5076087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24242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oto Sans Symbols"/>
              <a:buChar char="▪"/>
              <a:defRPr sz="2667">
                <a:solidFill>
                  <a:srgbClr val="424242"/>
                </a:solidFill>
              </a:defRPr>
            </a:lvl2pPr>
            <a:lvl3pPr marL="1828754" lvl="2" indent="-4190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4pPr>
            <a:lvl5pPr marL="3047924" lvl="4" indent="-39369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121" name="Google Shape;121;p21"/>
          <p:cNvCxnSpPr/>
          <p:nvPr/>
        </p:nvCxnSpPr>
        <p:spPr>
          <a:xfrm rot="10800000" flipH="1">
            <a:off x="973960" y="133372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21"/>
          <p:cNvSpPr txBox="1">
            <a:spLocks noGrp="1"/>
          </p:cNvSpPr>
          <p:nvPr>
            <p:ph type="body" idx="3"/>
          </p:nvPr>
        </p:nvSpPr>
        <p:spPr>
          <a:xfrm>
            <a:off x="789197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666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789198" y="1725085"/>
            <a:ext cx="5076087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24242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oto Sans Symbols"/>
              <a:buChar char="▪"/>
              <a:defRPr sz="2667">
                <a:solidFill>
                  <a:srgbClr val="424242"/>
                </a:solidFill>
              </a:defRPr>
            </a:lvl2pPr>
            <a:lvl3pPr marL="1828754" lvl="2" indent="-4190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4pPr>
            <a:lvl5pPr marL="3047924" lvl="4" indent="-39369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125" name="Google Shape;125;p22"/>
          <p:cNvCxnSpPr/>
          <p:nvPr/>
        </p:nvCxnSpPr>
        <p:spPr>
          <a:xfrm rot="10800000" flipH="1">
            <a:off x="973960" y="133372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p22"/>
          <p:cNvSpPr txBox="1">
            <a:spLocks noGrp="1"/>
          </p:cNvSpPr>
          <p:nvPr>
            <p:ph type="body" idx="2"/>
          </p:nvPr>
        </p:nvSpPr>
        <p:spPr>
          <a:xfrm>
            <a:off x="789197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3"/>
          </p:nvPr>
        </p:nvSpPr>
        <p:spPr>
          <a:xfrm>
            <a:off x="6096000" y="1725085"/>
            <a:ext cx="5122333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4pPr>
            <a:lvl5pPr marL="3047924" lvl="4" indent="-457189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146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0" y="1"/>
            <a:ext cx="12192000" cy="1333729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807342" y="357863"/>
            <a:ext cx="10529817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–"/>
              <a:defRPr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»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859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/>
          <p:nvPr/>
        </p:nvSpPr>
        <p:spPr>
          <a:xfrm>
            <a:off x="0" y="1"/>
            <a:ext cx="12192000" cy="1333729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807342" y="357863"/>
            <a:ext cx="10529817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–"/>
              <a:defRPr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»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23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19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789198" y="1725085"/>
            <a:ext cx="5076087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24242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oto Sans Symbols"/>
              <a:buChar char="▪"/>
              <a:defRPr sz="2667">
                <a:solidFill>
                  <a:srgbClr val="424242"/>
                </a:solidFill>
              </a:defRPr>
            </a:lvl2pPr>
            <a:lvl3pPr marL="1828754" lvl="2" indent="-4190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4pPr>
            <a:lvl5pPr marL="3047924" lvl="4" indent="-39369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2"/>
          </p:nvPr>
        </p:nvSpPr>
        <p:spPr>
          <a:xfrm>
            <a:off x="6096000" y="1725085"/>
            <a:ext cx="5122333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4pPr>
            <a:lvl5pPr marL="3047924" lvl="4" indent="-457189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/>
          <p:nvPr/>
        </p:nvSpPr>
        <p:spPr>
          <a:xfrm>
            <a:off x="0" y="1"/>
            <a:ext cx="12192000" cy="1333729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3"/>
          </p:nvPr>
        </p:nvSpPr>
        <p:spPr>
          <a:xfrm>
            <a:off x="807342" y="357863"/>
            <a:ext cx="10529817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–"/>
              <a:defRPr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»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013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789198" y="1725085"/>
            <a:ext cx="5076087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24242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Noto Sans Symbols"/>
              <a:buChar char="▪"/>
              <a:defRPr sz="2667">
                <a:solidFill>
                  <a:srgbClr val="424242"/>
                </a:solidFill>
              </a:defRPr>
            </a:lvl2pPr>
            <a:lvl3pPr marL="1828754" lvl="2" indent="-41909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Noto Sans Symbols"/>
              <a:buChar char="▪"/>
              <a:defRPr sz="2400">
                <a:solidFill>
                  <a:srgbClr val="424242"/>
                </a:solidFill>
              </a:defRPr>
            </a:lvl3pPr>
            <a:lvl4pPr marL="2438339" lvl="3" indent="-40639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Noto Sans Symbols"/>
              <a:buChar char="▪"/>
              <a:defRPr sz="2133">
                <a:solidFill>
                  <a:srgbClr val="424242"/>
                </a:solidFill>
              </a:defRPr>
            </a:lvl4pPr>
            <a:lvl5pPr marL="3047924" lvl="4" indent="-39369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Noto Sans Symbols"/>
              <a:buChar char="▪"/>
              <a:defRPr sz="1867">
                <a:solidFill>
                  <a:srgbClr val="4242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2"/>
          </p:nvPr>
        </p:nvSpPr>
        <p:spPr>
          <a:xfrm>
            <a:off x="6096000" y="1725085"/>
            <a:ext cx="5122333" cy="422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1pPr>
            <a:lvl2pPr marL="1219170" lvl="1" indent="-457189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4pPr>
            <a:lvl5pPr marL="3047924" lvl="4" indent="-457189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Noto Sans Symbols"/>
              <a:buChar char="▪"/>
              <a:defRPr sz="3200">
                <a:solidFill>
                  <a:srgbClr val="404342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0" y="1"/>
            <a:ext cx="12192000" cy="1333729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3"/>
          </p:nvPr>
        </p:nvSpPr>
        <p:spPr>
          <a:xfrm>
            <a:off x="807342" y="357863"/>
            <a:ext cx="10529817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–"/>
              <a:defRPr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»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401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/>
        </p:nvSpPr>
        <p:spPr>
          <a:xfrm>
            <a:off x="8862339" y="1587013"/>
            <a:ext cx="2344468" cy="483012"/>
          </a:xfrm>
          <a:prstGeom prst="rect">
            <a:avLst/>
          </a:prstGeom>
          <a:solidFill>
            <a:srgbClr val="0E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0" y="5199740"/>
            <a:ext cx="12192000" cy="1717304"/>
          </a:xfrm>
          <a:prstGeom prst="rect">
            <a:avLst/>
          </a:prstGeom>
          <a:solidFill>
            <a:srgbClr val="F6F0F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986154" y="1590611"/>
            <a:ext cx="2344468" cy="483012"/>
          </a:xfrm>
          <a:prstGeom prst="rect">
            <a:avLst/>
          </a:prstGeom>
          <a:solidFill>
            <a:srgbClr val="68859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3607485" y="1587013"/>
            <a:ext cx="2344468" cy="483012"/>
          </a:xfrm>
          <a:prstGeom prst="rect">
            <a:avLst/>
          </a:prstGeom>
          <a:solidFill>
            <a:srgbClr val="0E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6228817" y="1587013"/>
            <a:ext cx="2344468" cy="483012"/>
          </a:xfrm>
          <a:prstGeom prst="rect">
            <a:avLst/>
          </a:prstGeom>
          <a:solidFill>
            <a:srgbClr val="68859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7"/>
          <p:cNvCxnSpPr/>
          <p:nvPr/>
        </p:nvCxnSpPr>
        <p:spPr>
          <a:xfrm rot="10800000" flipH="1">
            <a:off x="973960" y="133372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789197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2"/>
          </p:nvPr>
        </p:nvSpPr>
        <p:spPr>
          <a:xfrm>
            <a:off x="985195" y="1587012"/>
            <a:ext cx="2344469" cy="45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400" b="1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3"/>
          </p:nvPr>
        </p:nvSpPr>
        <p:spPr>
          <a:xfrm>
            <a:off x="3607483" y="1603092"/>
            <a:ext cx="2344469" cy="45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400" b="1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4"/>
          </p:nvPr>
        </p:nvSpPr>
        <p:spPr>
          <a:xfrm>
            <a:off x="6225174" y="1603092"/>
            <a:ext cx="2344469" cy="45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400" b="1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5"/>
          </p:nvPr>
        </p:nvSpPr>
        <p:spPr>
          <a:xfrm>
            <a:off x="8863295" y="1619172"/>
            <a:ext cx="2344469" cy="45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400" b="1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6"/>
          </p:nvPr>
        </p:nvSpPr>
        <p:spPr>
          <a:xfrm>
            <a:off x="3606800" y="2097784"/>
            <a:ext cx="2345267" cy="3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200">
                <a:solidFill>
                  <a:srgbClr val="404342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–"/>
              <a:defRPr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»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7"/>
          </p:nvPr>
        </p:nvSpPr>
        <p:spPr>
          <a:xfrm>
            <a:off x="986627" y="2097784"/>
            <a:ext cx="2345267" cy="3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200">
                <a:solidFill>
                  <a:srgbClr val="404342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–"/>
              <a:defRPr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»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8"/>
          </p:nvPr>
        </p:nvSpPr>
        <p:spPr>
          <a:xfrm>
            <a:off x="8861180" y="2082101"/>
            <a:ext cx="2345267" cy="3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200">
                <a:solidFill>
                  <a:srgbClr val="404342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–"/>
              <a:defRPr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»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9"/>
          </p:nvPr>
        </p:nvSpPr>
        <p:spPr>
          <a:xfrm>
            <a:off x="6225173" y="2082101"/>
            <a:ext cx="2345267" cy="3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200">
                <a:solidFill>
                  <a:srgbClr val="404342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–"/>
              <a:defRPr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40256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»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714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>
            <a:off x="0" y="4723524"/>
            <a:ext cx="12192000" cy="2134477"/>
          </a:xfrm>
          <a:prstGeom prst="rect">
            <a:avLst/>
          </a:prstGeom>
          <a:solidFill>
            <a:srgbClr val="F9F7F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28"/>
          <p:cNvGrpSpPr/>
          <p:nvPr/>
        </p:nvGrpSpPr>
        <p:grpSpPr>
          <a:xfrm>
            <a:off x="986152" y="2285193"/>
            <a:ext cx="10244080" cy="3703193"/>
            <a:chOff x="739614" y="1713894"/>
            <a:chExt cx="7683060" cy="2777395"/>
          </a:xfrm>
        </p:grpSpPr>
        <p:sp>
          <p:nvSpPr>
            <p:cNvPr id="163" name="Google Shape;163;p28"/>
            <p:cNvSpPr/>
            <p:nvPr/>
          </p:nvSpPr>
          <p:spPr>
            <a:xfrm>
              <a:off x="2701804" y="1713894"/>
              <a:ext cx="1796489" cy="2777395"/>
            </a:xfrm>
            <a:prstGeom prst="rect">
              <a:avLst/>
            </a:prstGeom>
            <a:solidFill>
              <a:srgbClr val="0E38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739614" y="1713894"/>
              <a:ext cx="1796489" cy="2777395"/>
            </a:xfrm>
            <a:prstGeom prst="rect">
              <a:avLst/>
            </a:prstGeom>
            <a:solidFill>
              <a:srgbClr val="0E38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4663995" y="1713894"/>
              <a:ext cx="1796489" cy="2777395"/>
            </a:xfrm>
            <a:prstGeom prst="rect">
              <a:avLst/>
            </a:prstGeom>
            <a:solidFill>
              <a:srgbClr val="0E38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6626185" y="1713894"/>
              <a:ext cx="1796489" cy="2777395"/>
            </a:xfrm>
            <a:prstGeom prst="rect">
              <a:avLst/>
            </a:prstGeom>
            <a:solidFill>
              <a:srgbClr val="0E38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789517" y="1019577"/>
            <a:ext cx="10428816" cy="45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1600" b="1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rgbClr val="0E3855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rgbClr val="0E3855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rgbClr val="0E3855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0E3855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cxnSp>
        <p:nvCxnSpPr>
          <p:cNvPr id="168" name="Google Shape;168;p28"/>
          <p:cNvCxnSpPr/>
          <p:nvPr/>
        </p:nvCxnSpPr>
        <p:spPr>
          <a:xfrm rot="10800000" flipH="1">
            <a:off x="973960" y="1650249"/>
            <a:ext cx="10244080" cy="11595"/>
          </a:xfrm>
          <a:prstGeom prst="straightConnector1">
            <a:avLst/>
          </a:prstGeom>
          <a:noFill/>
          <a:ln w="12700" cap="flat" cmpd="sng">
            <a:solidFill>
              <a:srgbClr val="10385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28"/>
          <p:cNvSpPr txBox="1">
            <a:spLocks noGrp="1"/>
          </p:cNvSpPr>
          <p:nvPr>
            <p:ph type="body" idx="2"/>
          </p:nvPr>
        </p:nvSpPr>
        <p:spPr>
          <a:xfrm>
            <a:off x="789197" y="349339"/>
            <a:ext cx="10428843" cy="7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3600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8"/>
          <p:cNvSpPr/>
          <p:nvPr/>
        </p:nvSpPr>
        <p:spPr>
          <a:xfrm>
            <a:off x="4375553" y="2024251"/>
            <a:ext cx="835939" cy="829303"/>
          </a:xfrm>
          <a:prstGeom prst="ellipse">
            <a:avLst/>
          </a:prstGeom>
          <a:solidFill>
            <a:srgbClr val="68859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1776401" y="2028339"/>
            <a:ext cx="835939" cy="829303"/>
          </a:xfrm>
          <a:prstGeom prst="ellipse">
            <a:avLst/>
          </a:prstGeom>
          <a:solidFill>
            <a:srgbClr val="68859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7011784" y="2024251"/>
            <a:ext cx="835939" cy="829303"/>
          </a:xfrm>
          <a:prstGeom prst="ellipse">
            <a:avLst/>
          </a:prstGeom>
          <a:solidFill>
            <a:srgbClr val="68859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9610936" y="2020163"/>
            <a:ext cx="835939" cy="829303"/>
          </a:xfrm>
          <a:prstGeom prst="ellipse">
            <a:avLst/>
          </a:prstGeom>
          <a:solidFill>
            <a:srgbClr val="68859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3"/>
          </p:nvPr>
        </p:nvSpPr>
        <p:spPr>
          <a:xfrm>
            <a:off x="1204384" y="2849466"/>
            <a:ext cx="1930400" cy="294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1867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 sz="1867">
                <a:solidFill>
                  <a:schemeClr val="lt1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4"/>
          </p:nvPr>
        </p:nvSpPr>
        <p:spPr>
          <a:xfrm>
            <a:off x="3839419" y="2847026"/>
            <a:ext cx="1930400" cy="294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1867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 sz="1867">
                <a:solidFill>
                  <a:schemeClr val="lt1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5"/>
          </p:nvPr>
        </p:nvSpPr>
        <p:spPr>
          <a:xfrm>
            <a:off x="6449423" y="2847026"/>
            <a:ext cx="1930400" cy="294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1867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 sz="1867">
                <a:solidFill>
                  <a:schemeClr val="lt1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6"/>
          </p:nvPr>
        </p:nvSpPr>
        <p:spPr>
          <a:xfrm>
            <a:off x="9084457" y="2844586"/>
            <a:ext cx="1930400" cy="294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1867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 sz="1867">
                <a:solidFill>
                  <a:schemeClr val="lt1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8561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52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/>
          <p:nvPr/>
        </p:nvSpPr>
        <p:spPr>
          <a:xfrm>
            <a:off x="779228" y="789167"/>
            <a:ext cx="10633545" cy="5279667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1220134" y="2057402"/>
            <a:ext cx="4480023" cy="270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pic>
        <p:nvPicPr>
          <p:cNvPr id="182" name="Google Shape;182;p30" descr="A row of tall building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8527" r="2215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0E3855">
              <a:alpha val="6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344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/>
          <p:nvPr/>
        </p:nvSpPr>
        <p:spPr>
          <a:xfrm>
            <a:off x="779228" y="789167"/>
            <a:ext cx="10633545" cy="5279667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1" descr="A picture containing sitting, water, light, blu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607" t="8922" r="38606"/>
          <a:stretch/>
        </p:blipFill>
        <p:spPr>
          <a:xfrm>
            <a:off x="6096000" y="0"/>
            <a:ext cx="6096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1220134" y="2057402"/>
            <a:ext cx="4480023" cy="270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0E3855">
              <a:alpha val="6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522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/>
          <p:nvPr/>
        </p:nvSpPr>
        <p:spPr>
          <a:xfrm>
            <a:off x="779228" y="789167"/>
            <a:ext cx="10633545" cy="5279667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2" descr="A picture containing outdoor, boat, building, lar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1971" r="12" b="1854"/>
          <a:stretch/>
        </p:blipFill>
        <p:spPr>
          <a:xfrm>
            <a:off x="6094512" y="-27840"/>
            <a:ext cx="6096001" cy="688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/>
          <p:nvPr/>
        </p:nvSpPr>
        <p:spPr>
          <a:xfrm>
            <a:off x="6096000" y="-27840"/>
            <a:ext cx="6096001" cy="6885840"/>
          </a:xfrm>
          <a:prstGeom prst="rect">
            <a:avLst/>
          </a:prstGeom>
          <a:solidFill>
            <a:srgbClr val="0E3855">
              <a:alpha val="6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1220134" y="2057402"/>
            <a:ext cx="4480023" cy="270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563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>
            <a:off x="779228" y="789167"/>
            <a:ext cx="10633545" cy="5279667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1220134" y="2057402"/>
            <a:ext cx="4480023" cy="270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2"/>
          </p:nvPr>
        </p:nvSpPr>
        <p:spPr>
          <a:xfrm>
            <a:off x="1220133" y="1581674"/>
            <a:ext cx="4480984" cy="48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600" b="1" cap="none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/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9" name="Google Shape;199;p33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0E3855">
              <a:alpha val="6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9759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/>
          <p:nvPr/>
        </p:nvSpPr>
        <p:spPr>
          <a:xfrm>
            <a:off x="779228" y="789167"/>
            <a:ext cx="10633545" cy="5279667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4" descr="A picture containing water, sta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1061" t="15555" r="2201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0E3855">
              <a:alpha val="6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1220134" y="2057402"/>
            <a:ext cx="4480023" cy="270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"/>
          </p:nvPr>
        </p:nvSpPr>
        <p:spPr>
          <a:xfrm>
            <a:off x="1220133" y="1581674"/>
            <a:ext cx="4480984" cy="48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600" b="1" cap="none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18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518" y="1825625"/>
            <a:ext cx="557604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435" y="1825625"/>
            <a:ext cx="557604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983489-700D-1442-AA6D-5979E2CF8C86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</p:spTree>
    <p:extLst>
      <p:ext uri="{BB962C8B-B14F-4D97-AF65-F5344CB8AC3E}">
        <p14:creationId xmlns:p14="http://schemas.microsoft.com/office/powerpoint/2010/main" val="1019390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/>
          <p:nvPr/>
        </p:nvSpPr>
        <p:spPr>
          <a:xfrm>
            <a:off x="779228" y="789167"/>
            <a:ext cx="10633545" cy="5279667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5" descr="A picture containing building, sitting, large, glas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1966" r="28682"/>
          <a:stretch/>
        </p:blipFill>
        <p:spPr>
          <a:xfrm>
            <a:off x="6095997" y="0"/>
            <a:ext cx="6096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1220134" y="2057402"/>
            <a:ext cx="4480023" cy="270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5"/>
          <p:cNvSpPr txBox="1">
            <a:spLocks noGrp="1"/>
          </p:cNvSpPr>
          <p:nvPr>
            <p:ph type="body" idx="2"/>
          </p:nvPr>
        </p:nvSpPr>
        <p:spPr>
          <a:xfrm>
            <a:off x="1220133" y="1581674"/>
            <a:ext cx="4480984" cy="48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 sz="1600" b="1" cap="none">
                <a:solidFill>
                  <a:schemeClr val="lt1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5"/>
          <p:cNvSpPr/>
          <p:nvPr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0E3855">
              <a:alpha val="6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025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White" preserve="1">
  <p:cSld name="1_All Whit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body" idx="1"/>
          </p:nvPr>
        </p:nvSpPr>
        <p:spPr>
          <a:xfrm>
            <a:off x="789517" y="402065"/>
            <a:ext cx="10428816" cy="45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Font typeface="Arial"/>
              <a:buNone/>
              <a:defRPr sz="1600" b="1">
                <a:solidFill>
                  <a:srgbClr val="0E3855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rgbClr val="0E3855"/>
                </a:solidFill>
              </a:defRPr>
            </a:lvl2pPr>
            <a:lvl3pPr marL="1828754" lvl="2" indent="-304792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Font typeface="Arial"/>
              <a:buNone/>
              <a:defRPr>
                <a:solidFill>
                  <a:srgbClr val="0E3855"/>
                </a:solidFill>
              </a:defRPr>
            </a:lvl3pPr>
            <a:lvl4pPr marL="2438339" lvl="3" indent="-30479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  <a:defRPr>
                <a:solidFill>
                  <a:srgbClr val="0E3855"/>
                </a:solidFill>
              </a:defRPr>
            </a:lvl4pPr>
            <a:lvl5pPr marL="3047924" lvl="4" indent="-30479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0E3855"/>
                </a:solidFill>
              </a:defRPr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6"/>
          <p:cNvSpPr/>
          <p:nvPr/>
        </p:nvSpPr>
        <p:spPr>
          <a:xfrm>
            <a:off x="789519" y="1314208"/>
            <a:ext cx="2337537" cy="2395741"/>
          </a:xfrm>
          <a:prstGeom prst="rect">
            <a:avLst/>
          </a:prstGeom>
          <a:solidFill>
            <a:srgbClr val="0E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6"/>
          <p:cNvSpPr/>
          <p:nvPr/>
        </p:nvSpPr>
        <p:spPr>
          <a:xfrm>
            <a:off x="3486613" y="1314208"/>
            <a:ext cx="2337537" cy="2395741"/>
          </a:xfrm>
          <a:prstGeom prst="rect">
            <a:avLst/>
          </a:prstGeom>
          <a:solidFill>
            <a:srgbClr val="B0A8A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6"/>
          <p:cNvSpPr/>
          <p:nvPr/>
        </p:nvSpPr>
        <p:spPr>
          <a:xfrm>
            <a:off x="6183705" y="1314208"/>
            <a:ext cx="2337537" cy="2395741"/>
          </a:xfrm>
          <a:prstGeom prst="rect">
            <a:avLst/>
          </a:prstGeom>
          <a:solidFill>
            <a:srgbClr val="EBE7E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6"/>
          <p:cNvSpPr/>
          <p:nvPr/>
        </p:nvSpPr>
        <p:spPr>
          <a:xfrm>
            <a:off x="8880798" y="1314208"/>
            <a:ext cx="2337537" cy="2395741"/>
          </a:xfrm>
          <a:prstGeom prst="rect">
            <a:avLst/>
          </a:prstGeom>
          <a:solidFill>
            <a:srgbClr val="68859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/>
          <p:nvPr/>
        </p:nvSpPr>
        <p:spPr>
          <a:xfrm>
            <a:off x="789519" y="4052138"/>
            <a:ext cx="1781728" cy="1826093"/>
          </a:xfrm>
          <a:prstGeom prst="rect">
            <a:avLst/>
          </a:prstGeom>
          <a:solidFill>
            <a:srgbClr val="F07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6"/>
          <p:cNvSpPr/>
          <p:nvPr/>
        </p:nvSpPr>
        <p:spPr>
          <a:xfrm>
            <a:off x="2956143" y="4052138"/>
            <a:ext cx="1781728" cy="1826093"/>
          </a:xfrm>
          <a:prstGeom prst="rect">
            <a:avLst/>
          </a:prstGeom>
          <a:solidFill>
            <a:srgbClr val="01584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6"/>
          <p:cNvSpPr/>
          <p:nvPr/>
        </p:nvSpPr>
        <p:spPr>
          <a:xfrm>
            <a:off x="5122764" y="4052138"/>
            <a:ext cx="1781728" cy="1826093"/>
          </a:xfrm>
          <a:prstGeom prst="rect">
            <a:avLst/>
          </a:prstGeom>
          <a:solidFill>
            <a:srgbClr val="8C00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/>
        </p:nvSpPr>
        <p:spPr>
          <a:xfrm>
            <a:off x="7289388" y="4052138"/>
            <a:ext cx="1781728" cy="1826093"/>
          </a:xfrm>
          <a:prstGeom prst="rect">
            <a:avLst/>
          </a:prstGeom>
          <a:solidFill>
            <a:srgbClr val="F9F7F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6"/>
          <p:cNvSpPr/>
          <p:nvPr/>
        </p:nvSpPr>
        <p:spPr>
          <a:xfrm>
            <a:off x="9444401" y="4052138"/>
            <a:ext cx="1781728" cy="1826093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654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>
            <a:off x="0" y="6337357"/>
            <a:ext cx="12192000" cy="531987"/>
          </a:xfrm>
          <a:prstGeom prst="rect">
            <a:avLst/>
          </a:prstGeom>
          <a:solidFill>
            <a:srgbClr val="C2C1BA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11233041" y="6454421"/>
            <a:ext cx="7104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C6C"/>
              </a:buClr>
              <a:buSzPts val="1200"/>
              <a:buFont typeface="Arial Narrow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6C6C6C"/>
                </a:solidFill>
                <a:latin typeface="Arial Narrow"/>
                <a:ea typeface="Arial Narrow"/>
                <a:cs typeface="Arial Narrow"/>
                <a:sym typeface="Arial Narrow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6C6C"/>
                </a:buClr>
                <a:buSzPts val="1200"/>
                <a:buFont typeface="Arial Narrow"/>
                <a:buNone/>
              </a:pPr>
              <a:t>‹#›</a:t>
            </a:fld>
            <a:endParaRPr sz="1200" b="0" i="0" u="none" strike="noStrike" cap="none">
              <a:solidFill>
                <a:srgbClr val="6C6C6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0" y="254863"/>
            <a:ext cx="12192000" cy="5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53D"/>
              </a:buClr>
              <a:buSzPts val="3000"/>
              <a:buFont typeface="Arial Narrow"/>
              <a:buNone/>
              <a:defRPr sz="3000" b="1" i="0" u="none" strike="noStrike" cap="none">
                <a:solidFill>
                  <a:srgbClr val="15253D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17375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17375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17375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17375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B0F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B0F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B0F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B0F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1"/>
          </p:nvPr>
        </p:nvSpPr>
        <p:spPr>
          <a:xfrm>
            <a:off x="252747" y="1407584"/>
            <a:ext cx="11582400" cy="448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body" idx="2"/>
          </p:nvPr>
        </p:nvSpPr>
        <p:spPr>
          <a:xfrm>
            <a:off x="0" y="845462"/>
            <a:ext cx="12192000" cy="41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78B7"/>
              </a:buClr>
              <a:buSzPts val="1800"/>
              <a:buFont typeface="PT Sans Narrow"/>
              <a:buNone/>
              <a:defRPr sz="1800" b="0" i="0" u="none" strike="noStrike" cap="none">
                <a:solidFill>
                  <a:srgbClr val="15253D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3"/>
          </p:nvPr>
        </p:nvSpPr>
        <p:spPr>
          <a:xfrm>
            <a:off x="141107" y="-52914"/>
            <a:ext cx="1219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body" idx="4"/>
          </p:nvPr>
        </p:nvSpPr>
        <p:spPr>
          <a:xfrm>
            <a:off x="141107" y="6439033"/>
            <a:ext cx="98769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0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88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C052D8-F7BA-5540-9130-86A721D9D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518" y="1825625"/>
            <a:ext cx="557604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6406AB9-1C88-0B4E-8DC9-27D04C04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35" y="1825625"/>
            <a:ext cx="557604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6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48E3B9-245A-AE4C-9BD2-2F6A5A8EE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518" y="1825625"/>
            <a:ext cx="5576047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4765AF3-18D8-C641-B0B6-4742E05E0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35" y="1825625"/>
            <a:ext cx="5576047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42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2282" y="631031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0BAA5-A735-6F4F-B587-06A5165CA0DE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</p:spTree>
    <p:extLst>
      <p:ext uri="{BB962C8B-B14F-4D97-AF65-F5344CB8AC3E}">
        <p14:creationId xmlns:p14="http://schemas.microsoft.com/office/powerpoint/2010/main" val="407164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AEFA15-23A1-9442-8729-3E04DBA2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1031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2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6518" y="365125"/>
            <a:ext cx="11456894" cy="1325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518" y="1825625"/>
            <a:ext cx="11456894" cy="4351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D85199-AED2-2444-B9A1-8DD14FBCDD77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tx2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22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</a:defRPr>
            </a:lvl1pPr>
          </a:lstStyle>
          <a:p>
            <a:fld id="{99226923-5A89-6641-B7F4-F93E4EB9EE48}" type="slidenum">
              <a:rPr lang="en-US" smtClean="0"/>
              <a:pPr/>
              <a:t>‹#›</a:t>
            </a:fld>
            <a:endParaRPr lang="en-US" b="1" dirty="0">
              <a:latin typeface="Metropolis Semi Bold" pitchFamily="2" charset="77"/>
            </a:endParaRPr>
          </a:p>
        </p:txBody>
      </p:sp>
      <p:pic>
        <p:nvPicPr>
          <p:cNvPr id="10" name="Picture 2" descr="Image result for Stanford Logo">
            <a:extLst>
              <a:ext uri="{FF2B5EF4-FFF2-40B4-BE49-F238E27FC236}">
                <a16:creationId xmlns:a16="http://schemas.microsoft.com/office/drawing/2014/main" id="{1E0AC25A-1D5F-44A2-BF2D-F728A66BC3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62" y="6356350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4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9" r:id="rId3"/>
    <p:sldLayoutId id="2147483662" r:id="rId4"/>
    <p:sldLayoutId id="2147483675" r:id="rId5"/>
    <p:sldLayoutId id="2147483676" r:id="rId6"/>
    <p:sldLayoutId id="2147483664" r:id="rId7"/>
    <p:sldLayoutId id="2147483673" r:id="rId8"/>
    <p:sldLayoutId id="2147483674" r:id="rId9"/>
    <p:sldLayoutId id="2147483666" r:id="rId10"/>
    <p:sldLayoutId id="2147483681" r:id="rId11"/>
    <p:sldLayoutId id="2147483682" r:id="rId12"/>
    <p:sldLayoutId id="2147483667" r:id="rId13"/>
    <p:sldLayoutId id="2147483668" r:id="rId14"/>
    <p:sldLayoutId id="2147483669" r:id="rId15"/>
    <p:sldLayoutId id="214748372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etropoli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1"/>
          </a:solidFill>
          <a:latin typeface="Metropolis Semi Bol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terstat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Interstate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state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state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68923" y="337155"/>
            <a:ext cx="11242431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53D"/>
              </a:buClr>
              <a:buSzPts val="3000"/>
              <a:buFont typeface="Arial Narrow"/>
              <a:buNone/>
              <a:defRPr sz="3000" b="1" i="0" u="none" strike="noStrike" cap="none">
                <a:solidFill>
                  <a:srgbClr val="15253D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68923" y="1168401"/>
            <a:ext cx="11242431" cy="5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10879948" y="6211737"/>
            <a:ext cx="353721" cy="646264"/>
          </a:xfrm>
          <a:prstGeom prst="rect">
            <a:avLst/>
          </a:prstGeom>
          <a:solidFill>
            <a:srgbClr val="1038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1038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0761315" y="6293795"/>
            <a:ext cx="578335" cy="29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085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uvaradarajan@rmi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tiff"/><Relationship Id="rId4" Type="http://schemas.openxmlformats.org/officeDocument/2006/relationships/customXml" Target="../ink/ink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tiff"/><Relationship Id="rId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tiff"/><Relationship Id="rId4" Type="http://schemas.openxmlformats.org/officeDocument/2006/relationships/customXml" Target="../ink/ink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4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customXml" Target="../ink/ink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4" Type="http://schemas.openxmlformats.org/officeDocument/2006/relationships/customXml" Target="../ink/ink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Relationship Id="rId4" Type="http://schemas.openxmlformats.org/officeDocument/2006/relationships/customXml" Target="../ink/ink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tif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5D76-FC6B-49D1-AE4E-4EFA43F7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56350"/>
            <a:ext cx="2743200" cy="365125"/>
          </a:xfrm>
        </p:spPr>
        <p:txBody>
          <a:bodyPr/>
          <a:lstStyle/>
          <a:p>
            <a:fld id="{99226923-5A89-6641-B7F4-F93E4EB9EE4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B822A-8CF1-3044-872E-2A5105C6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14" y="1147482"/>
            <a:ext cx="5604809" cy="3199840"/>
          </a:xfrm>
        </p:spPr>
        <p:txBody>
          <a:bodyPr/>
          <a:lstStyle/>
          <a:p>
            <a:r>
              <a:rPr lang="en-US" dirty="0"/>
              <a:t>How To Retire Early</a:t>
            </a:r>
            <a:br>
              <a:rPr lang="en-US" dirty="0"/>
            </a:br>
            <a:r>
              <a:rPr lang="en-US" sz="3200" dirty="0"/>
              <a:t>Making Accelerated Coal Phaseout Feasible and Just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2CC09-25F7-6546-8797-303048EF3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775" y="4373563"/>
            <a:ext cx="5603875" cy="15001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Uday Varadarajan</a:t>
            </a:r>
          </a:p>
          <a:p>
            <a:r>
              <a:rPr lang="en-US" dirty="0"/>
              <a:t>Fellow, Stanford SFI and Principal, RMI</a:t>
            </a:r>
          </a:p>
          <a:p>
            <a:r>
              <a:rPr lang="en-US" dirty="0">
                <a:hlinkClick r:id="rId2"/>
              </a:rPr>
              <a:t>uvaradarajan@rmi.org</a:t>
            </a:r>
            <a:endParaRPr lang="en-US" dirty="0"/>
          </a:p>
          <a:p>
            <a:r>
              <a:rPr lang="en-US" dirty="0"/>
              <a:t>4 March 2021</a:t>
            </a:r>
          </a:p>
        </p:txBody>
      </p:sp>
    </p:spTree>
    <p:extLst>
      <p:ext uri="{BB962C8B-B14F-4D97-AF65-F5344CB8AC3E}">
        <p14:creationId xmlns:p14="http://schemas.microsoft.com/office/powerpoint/2010/main" val="358568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8FB-B826-4447-B0D8-237A2404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b="0" dirty="0">
                <a:ea typeface="+mn-lt"/>
                <a:cs typeface="+mn-lt"/>
              </a:rPr>
              <a:t>US IOUs are proof of concept – implementation globally requires innovation to adapt the model to address key design 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3AB54-EB53-4EA5-AD8E-13F6326C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DAD070C-DF60-44E0-9035-84C6A39E4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827574"/>
              </p:ext>
            </p:extLst>
          </p:nvPr>
        </p:nvGraphicFramePr>
        <p:xfrm>
          <a:off x="775730" y="1757404"/>
          <a:ext cx="10584007" cy="4211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8986">
                  <a:extLst>
                    <a:ext uri="{9D8B030D-6E8A-4147-A177-3AD203B41FA5}">
                      <a16:colId xmlns:a16="http://schemas.microsoft.com/office/drawing/2014/main" val="3182710378"/>
                    </a:ext>
                  </a:extLst>
                </a:gridCol>
                <a:gridCol w="7675021">
                  <a:extLst>
                    <a:ext uri="{9D8B030D-6E8A-4147-A177-3AD203B41FA5}">
                      <a16:colId xmlns:a16="http://schemas.microsoft.com/office/drawing/2014/main" val="2539359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 Design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8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Ownership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Securitization is adapted to investor-owned utilities – other ownership models, such as municipal or state-owned, may not benefit as much from refinancing alone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9028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Power Contract / Tariff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Contracted assets or assets with tariffs that do not necessarily provide full cost recovery may require different refinancing tools (i.e. asset-backed securitization) 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9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Fuel Supply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Long-term fuel supply contracts may shift asset value to the fuel supply provider, requiring solutions that bring the mine operator to the table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35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Economic Competitiveness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Many emerging economies are still years away from renewable + storage competitiveness – concessionary finance may be required (i.e., carbon financing)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16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Utility / National Financial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Securitization cannot work in countries without well-developed public debt markets in the absence international support (i.e., development financing institutions)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2665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Demand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Solutions may need to be adapted to accommodate growing demand that may favor capacity retention (i.e., gradual coal redevelopment / phaseout plans)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64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93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5D76-FC6B-49D1-AE4E-4EFA43F7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56350"/>
            <a:ext cx="2743200" cy="365125"/>
          </a:xfrm>
        </p:spPr>
        <p:txBody>
          <a:bodyPr/>
          <a:lstStyle/>
          <a:p>
            <a:fld id="{99226923-5A89-6641-B7F4-F93E4EB9EE4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B822A-8CF1-3044-872E-2A5105C6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14" y="1147482"/>
            <a:ext cx="5604809" cy="3199840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2CC09-25F7-6546-8797-303048EF3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775" y="4373563"/>
            <a:ext cx="5603875" cy="1500187"/>
          </a:xfrm>
        </p:spPr>
        <p:txBody>
          <a:bodyPr>
            <a:normAutofit/>
          </a:bodyPr>
          <a:lstStyle/>
          <a:p>
            <a:r>
              <a:rPr lang="en-US" dirty="0"/>
              <a:t>Uday Varadarajan</a:t>
            </a:r>
          </a:p>
          <a:p>
            <a:r>
              <a:rPr lang="en-US" dirty="0"/>
              <a:t>Fellow, Stanford SFI and Principal, RMI</a:t>
            </a:r>
          </a:p>
          <a:p>
            <a:r>
              <a:rPr lang="en-US" dirty="0"/>
              <a:t>February 5, 2021</a:t>
            </a:r>
          </a:p>
        </p:txBody>
      </p:sp>
    </p:spTree>
    <p:extLst>
      <p:ext uri="{BB962C8B-B14F-4D97-AF65-F5344CB8AC3E}">
        <p14:creationId xmlns:p14="http://schemas.microsoft.com/office/powerpoint/2010/main" val="394194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91C2E0-E328-4B88-87F3-228C1B6E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Over $1.5 billion in four coal phaseout securitization transactions have been authorized or completed to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9DC99-4095-4A88-AB69-D43EFDAC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9226923-5A89-6641-B7F4-F93E4EB9EE4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580872-0100-4A98-98D4-369B1020E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81101"/>
              </p:ext>
            </p:extLst>
          </p:nvPr>
        </p:nvGraphicFramePr>
        <p:xfrm>
          <a:off x="484094" y="1609532"/>
          <a:ext cx="11223811" cy="4700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060">
                  <a:extLst>
                    <a:ext uri="{9D8B030D-6E8A-4147-A177-3AD203B41FA5}">
                      <a16:colId xmlns:a16="http://schemas.microsoft.com/office/drawing/2014/main" val="4216006043"/>
                    </a:ext>
                  </a:extLst>
                </a:gridCol>
                <a:gridCol w="3537622">
                  <a:extLst>
                    <a:ext uri="{9D8B030D-6E8A-4147-A177-3AD203B41FA5}">
                      <a16:colId xmlns:a16="http://schemas.microsoft.com/office/drawing/2014/main" val="1928510681"/>
                    </a:ext>
                  </a:extLst>
                </a:gridCol>
                <a:gridCol w="2861699">
                  <a:extLst>
                    <a:ext uri="{9D8B030D-6E8A-4147-A177-3AD203B41FA5}">
                      <a16:colId xmlns:a16="http://schemas.microsoft.com/office/drawing/2014/main" val="2605142701"/>
                    </a:ext>
                  </a:extLst>
                </a:gridCol>
                <a:gridCol w="3140430">
                  <a:extLst>
                    <a:ext uri="{9D8B030D-6E8A-4147-A177-3AD203B41FA5}">
                      <a16:colId xmlns:a16="http://schemas.microsoft.com/office/drawing/2014/main" val="2197863470"/>
                    </a:ext>
                  </a:extLst>
                </a:gridCol>
              </a:tblGrid>
              <a:tr h="1506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Utility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Consumers Energy (2014 and 2020)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PNM (2020)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WEPCO (2020)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4191224287"/>
                  </a:ext>
                </a:extLst>
              </a:tr>
              <a:tr h="1506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Michigan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New Mexico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Wisconsin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1044572598"/>
                  </a:ext>
                </a:extLst>
              </a:tr>
              <a:tr h="466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Issuance/Approved Amount/Date*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$378 million issued in 2014; $688 million approved in 2020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$361 million approved in 2020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$118 million approved in 2020</a:t>
                      </a:r>
                      <a:r>
                        <a:rPr lang="en-US" sz="1400" dirty="0">
                          <a:effectLst/>
                        </a:rPr>
                        <a:t>, pending financing costs at the time of bond issuance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2025607784"/>
                  </a:ext>
                </a:extLst>
              </a:tr>
              <a:tr h="339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of Proceeds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Coal plant cost recovery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Coal plant cost recovery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Coal plant cost recovery (environmental control device cost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4057490518"/>
                  </a:ext>
                </a:extLst>
              </a:tr>
              <a:tr h="339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Rate Base Adjustment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Used bill credit for interim rate adjustment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Used bill credit for interim rate adjustment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credit as the plant was already removed from the rate base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2104307198"/>
                  </a:ext>
                </a:extLst>
              </a:tr>
              <a:tr h="466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Transition Plan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Handled separately in the IRP settlement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$60 million in transition assistance </a:t>
                      </a:r>
                      <a:r>
                        <a:rPr lang="en-US" sz="1400" dirty="0">
                          <a:effectLst/>
                        </a:rPr>
                        <a:t>included as qualified cost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concrete commitment in either the financing order or the retirement settlement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2206824564"/>
                  </a:ext>
                </a:extLst>
              </a:tr>
              <a:tr h="308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Securitization Bond Tenor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years for the 2014 bond; 8 years for the 2020 bond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 years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13 years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1570399539"/>
                  </a:ext>
                </a:extLst>
              </a:tr>
              <a:tr h="466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Timing of Securitization and Retirement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2014: securitize </a:t>
                      </a:r>
                      <a:r>
                        <a:rPr lang="en-US" sz="1400" u="sng">
                          <a:effectLst/>
                        </a:rPr>
                        <a:t>before</a:t>
                      </a:r>
                      <a:r>
                        <a:rPr lang="en-US" sz="1400">
                          <a:effectLst/>
                        </a:rPr>
                        <a:t> retirement (2015);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2020: simultaneous securitization and retirement (2023)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Simultaneous</a:t>
                      </a:r>
                      <a:r>
                        <a:rPr lang="en-US" sz="1400">
                          <a:effectLst/>
                        </a:rPr>
                        <a:t> securitization and retirement (2022)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Securitize (2021) </a:t>
                      </a:r>
                      <a:r>
                        <a:rPr lang="en-US" sz="1400" u="sng" dirty="0">
                          <a:effectLst/>
                        </a:rPr>
                        <a:t>after </a:t>
                      </a:r>
                      <a:r>
                        <a:rPr lang="en-US" sz="1400" dirty="0">
                          <a:effectLst/>
                        </a:rPr>
                        <a:t>retirement (2018)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2342797817"/>
                  </a:ext>
                </a:extLst>
              </a:tr>
              <a:tr h="684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Timing of Replacement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Purchased the Jackson Gas Plant to partially replace the assets retired in 2015; 2019 IRP plans to add 550MW wind, 6,000 MW solar by 2040 to replace the rest of the retired coal.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Clean Energy Portfolio was authorized in 2020 and undergoing RFPs – total transaction is estimated to </a:t>
                      </a:r>
                      <a:r>
                        <a:rPr lang="en-US" sz="1400" b="1" dirty="0">
                          <a:effectLst/>
                        </a:rPr>
                        <a:t>save customers $7/month on average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concrete commitment in either the financing order or the retirement settlement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780" marR="51780" marT="0" marB="0" anchor="ctr"/>
                </a:tc>
                <a:extLst>
                  <a:ext uri="{0D108BD9-81ED-4DB2-BD59-A6C34878D82A}">
                    <a16:rowId xmlns:a16="http://schemas.microsoft.com/office/drawing/2014/main" val="1161710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32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049A-AC95-CF45-905C-8AF0B0C4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Variants: Single Asset Refinancing (PPA Asset)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45D3C-F7C7-1944-ADD6-1740CB445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4" y="1234722"/>
            <a:ext cx="9359766" cy="4846320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8AFADD9-516B-8643-AC6D-17E7B56B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0256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4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9B5F-69CB-9D45-9FC7-E31C37AE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Variants: Asset Portfolio Securitization (PPA Asset Portfolio)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3E36D6-1FE4-B343-A1B2-A4BB690CA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6" y="1234722"/>
            <a:ext cx="9359761" cy="4846320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DBDF672-33D0-5D4A-9724-596E0E5A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0256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3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25C6-3960-284E-983F-351518DD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about when the economics only works with a price on carbon? Carbon Bonus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C3BCE-7293-8049-92E1-A27F3F81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6" y="1234722"/>
            <a:ext cx="9359761" cy="4846320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96CDBC3-FA9C-2745-AB74-07F3B5B7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0256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30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B9E6-AF78-FC41-A243-F2BCF830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about when the economics only works with a price on carbon? Debt Forgiveness via Reverse Auction + Carbon Bonus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94954-C273-684A-A0CD-BCD170AF4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37" y="1234722"/>
            <a:ext cx="8841759" cy="4846320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5789E41-4D28-FD4A-912C-B104FEDA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0256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44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8FB-B826-4447-B0D8-237A2404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b="0" dirty="0"/>
              <a:t>Example: IOU coal assets have on average </a:t>
            </a:r>
            <a:r>
              <a:rPr lang="en-US" sz="3200" dirty="0"/>
              <a:t>$700m/GW in net book value today vs. $200m/GW in 2005</a:t>
            </a:r>
            <a:r>
              <a:rPr lang="en-US" sz="3200" b="0" dirty="0"/>
              <a:t> – with most of that investment during Obama years </a:t>
            </a:r>
            <a:r>
              <a:rPr lang="en-US" sz="3200" dirty="0"/>
              <a:t>even with real threat of carbon regulation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3AB54-EB53-4EA5-AD8E-13F6326C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CD6B0F-F212-4926-8217-18A2C8FB2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729" y="1825625"/>
            <a:ext cx="5838189" cy="40362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3A63"/>
                </a:solidFill>
              </a:rPr>
              <a:t>Why did they do this?</a:t>
            </a:r>
          </a:p>
          <a:p>
            <a:r>
              <a:rPr lang="en-US" b="0" dirty="0">
                <a:solidFill>
                  <a:srgbClr val="003A63"/>
                </a:solidFill>
              </a:rPr>
              <a:t>Retirements were of plants that investors had recovered most or all their capital from</a:t>
            </a:r>
          </a:p>
          <a:p>
            <a:r>
              <a:rPr lang="en-US" b="0" dirty="0">
                <a:solidFill>
                  <a:srgbClr val="003A63"/>
                </a:solidFill>
              </a:rPr>
              <a:t>Remaining plants saw recent pollution control and efficiency investments </a:t>
            </a:r>
            <a:r>
              <a:rPr lang="en-US" dirty="0">
                <a:solidFill>
                  <a:srgbClr val="003A63"/>
                </a:solidFill>
              </a:rPr>
              <a:t>authorized by state regulators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state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regulatory approval gives utilities a strong case for cost recovery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on those investments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This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significantly mitigates direct transition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risk by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shifting those risks and costs to customers and coal communities</a:t>
            </a:r>
          </a:p>
          <a:p>
            <a:endParaRPr lang="en-US" b="0" dirty="0">
              <a:solidFill>
                <a:srgbClr val="003A63"/>
              </a:solidFill>
            </a:endParaRPr>
          </a:p>
          <a:p>
            <a:endParaRPr lang="en-US" dirty="0"/>
          </a:p>
        </p:txBody>
      </p:sp>
      <p:sp>
        <p:nvSpPr>
          <p:cNvPr id="10" name="Google Shape;258;p40">
            <a:extLst>
              <a:ext uri="{FF2B5EF4-FFF2-40B4-BE49-F238E27FC236}">
                <a16:creationId xmlns:a16="http://schemas.microsoft.com/office/drawing/2014/main" id="{8062BA25-A857-44A3-B7D3-26ACCEC36D87}"/>
              </a:ext>
            </a:extLst>
          </p:cNvPr>
          <p:cNvSpPr txBox="1"/>
          <p:nvPr/>
        </p:nvSpPr>
        <p:spPr>
          <a:xfrm>
            <a:off x="376518" y="6103221"/>
            <a:ext cx="5257366" cy="17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*Charts assess FERC Form 1 reporting utilities, which are mostly regulated IOUs.</a:t>
            </a:r>
            <a:endParaRPr lang="en-US" sz="800" dirty="0"/>
          </a:p>
        </p:txBody>
      </p:sp>
      <p:pic>
        <p:nvPicPr>
          <p:cNvPr id="9" name="Google Shape;276;p42">
            <a:extLst>
              <a:ext uri="{FF2B5EF4-FFF2-40B4-BE49-F238E27FC236}">
                <a16:creationId xmlns:a16="http://schemas.microsoft.com/office/drawing/2014/main" id="{4EF1BF6D-A6CF-4352-BD3E-D2C4F03318F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27" y="1825625"/>
            <a:ext cx="6054347" cy="4036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05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14:cNvPr>
              <p14:cNvContentPartPr/>
              <p14:nvPr/>
            </p14:nvContentPartPr>
            <p14:xfrm>
              <a:off x="-634985" y="452783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5188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14:cNvPr>
              <p14:cNvContentPartPr/>
              <p14:nvPr/>
            </p14:nvContentPartPr>
            <p14:xfrm>
              <a:off x="-634985" y="4527831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51883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00410DA-5AB7-1F4D-A96F-CA517F33243C}"/>
              </a:ext>
            </a:extLst>
          </p:cNvPr>
          <p:cNvGrpSpPr/>
          <p:nvPr/>
        </p:nvGrpSpPr>
        <p:grpSpPr>
          <a:xfrm>
            <a:off x="1300782" y="1569172"/>
            <a:ext cx="2162175" cy="4236976"/>
            <a:chOff x="314325" y="1239899"/>
            <a:chExt cx="2162175" cy="42369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E89A83-673F-5D41-AA5B-7B2942E91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4077"/>
            <a:stretch/>
          </p:blipFill>
          <p:spPr>
            <a:xfrm>
              <a:off x="314325" y="1239899"/>
              <a:ext cx="2162175" cy="423697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1BA0B9-06A3-4E47-AA61-7B5CC4A083F4}"/>
                </a:ext>
              </a:extLst>
            </p:cNvPr>
            <p:cNvSpPr/>
            <p:nvPr/>
          </p:nvSpPr>
          <p:spPr>
            <a:xfrm>
              <a:off x="1600200" y="4295775"/>
              <a:ext cx="457200" cy="152400"/>
            </a:xfrm>
            <a:prstGeom prst="rect">
              <a:avLst/>
            </a:prstGeom>
            <a:solidFill>
              <a:srgbClr val="F5F3F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400">
                <a:solidFill>
                  <a:srgbClr val="FFFFFF"/>
                </a:solidFill>
                <a:latin typeface="Calibri"/>
                <a:rtl val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B9A7BF-1B1B-4AA8-AD34-D79E484D5C05}"/>
              </a:ext>
            </a:extLst>
          </p:cNvPr>
          <p:cNvSpPr txBox="1">
            <a:spLocks/>
          </p:cNvSpPr>
          <p:nvPr/>
        </p:nvSpPr>
        <p:spPr>
          <a:xfrm>
            <a:off x="0" y="251271"/>
            <a:ext cx="12192000" cy="9994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1F3B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endParaRPr lang="en-US" sz="3200" b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6BCFA-627D-41BE-AE14-DE27254D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Example: US regulated utility ratepayer-backed bond securitization</a:t>
            </a:r>
          </a:p>
        </p:txBody>
      </p:sp>
    </p:spTree>
    <p:extLst>
      <p:ext uri="{BB962C8B-B14F-4D97-AF65-F5344CB8AC3E}">
        <p14:creationId xmlns:p14="http://schemas.microsoft.com/office/powerpoint/2010/main" val="30012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14:cNvPr>
              <p14:cNvContentPartPr/>
              <p14:nvPr/>
            </p14:nvContentPartPr>
            <p14:xfrm>
              <a:off x="-634985" y="452783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5188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14:cNvPr>
              <p14:cNvContentPartPr/>
              <p14:nvPr/>
            </p14:nvContentPartPr>
            <p14:xfrm>
              <a:off x="-634985" y="4527831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51883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3546D577-4CFC-4C98-9DC7-8ABA6A8965B1}"/>
              </a:ext>
            </a:extLst>
          </p:cNvPr>
          <p:cNvSpPr txBox="1">
            <a:spLocks/>
          </p:cNvSpPr>
          <p:nvPr/>
        </p:nvSpPr>
        <p:spPr>
          <a:xfrm>
            <a:off x="0" y="251271"/>
            <a:ext cx="12192000" cy="9994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1F3B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endParaRPr lang="en-US" sz="3200" b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26E95E-DF75-1F40-AA1C-164F9F9DB2E8}"/>
              </a:ext>
            </a:extLst>
          </p:cNvPr>
          <p:cNvGrpSpPr/>
          <p:nvPr/>
        </p:nvGrpSpPr>
        <p:grpSpPr>
          <a:xfrm>
            <a:off x="1300782" y="1569172"/>
            <a:ext cx="8340953" cy="4236976"/>
            <a:chOff x="488722" y="1239899"/>
            <a:chExt cx="8340953" cy="42369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AF781D-DAFD-014D-89AF-1BCC73D675E9}"/>
                </a:ext>
              </a:extLst>
            </p:cNvPr>
            <p:cNvGrpSpPr/>
            <p:nvPr/>
          </p:nvGrpSpPr>
          <p:grpSpPr>
            <a:xfrm>
              <a:off x="488722" y="1239899"/>
              <a:ext cx="8340953" cy="4236976"/>
              <a:chOff x="314325" y="1239899"/>
              <a:chExt cx="8340953" cy="4236976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498B7B9-3B89-434C-B6E7-00234D6FC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325" y="1239899"/>
                <a:ext cx="8340953" cy="4236976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627531B-6111-794B-AF42-D6EA885758F7}"/>
                  </a:ext>
                </a:extLst>
              </p:cNvPr>
              <p:cNvSpPr/>
              <p:nvPr/>
            </p:nvSpPr>
            <p:spPr>
              <a:xfrm>
                <a:off x="1600200" y="4295775"/>
                <a:ext cx="457200" cy="152400"/>
              </a:xfrm>
              <a:prstGeom prst="rect">
                <a:avLst/>
              </a:prstGeom>
              <a:solidFill>
                <a:srgbClr val="F5F3F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1400">
                  <a:solidFill>
                    <a:srgbClr val="FFFFFF"/>
                  </a:solidFill>
                  <a:latin typeface="Calibri"/>
                  <a:rtl val="0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AEC992-2D79-8C49-85CB-FD621ECB1B28}"/>
                </a:ext>
              </a:extLst>
            </p:cNvPr>
            <p:cNvSpPr/>
            <p:nvPr/>
          </p:nvSpPr>
          <p:spPr>
            <a:xfrm>
              <a:off x="5216410" y="1628775"/>
              <a:ext cx="2162174" cy="257175"/>
            </a:xfrm>
            <a:prstGeom prst="rect">
              <a:avLst/>
            </a:prstGeom>
            <a:solidFill>
              <a:srgbClr val="F5F3F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400">
                <a:solidFill>
                  <a:srgbClr val="FFFFFF"/>
                </a:solidFill>
                <a:latin typeface="Calibri"/>
                <a:rtl val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216AD6-9370-7B45-9D74-3E5849812835}"/>
                </a:ext>
              </a:extLst>
            </p:cNvPr>
            <p:cNvSpPr/>
            <p:nvPr/>
          </p:nvSpPr>
          <p:spPr>
            <a:xfrm>
              <a:off x="6886575" y="4176712"/>
              <a:ext cx="1663927" cy="581025"/>
            </a:xfrm>
            <a:prstGeom prst="rect">
              <a:avLst/>
            </a:prstGeom>
            <a:solidFill>
              <a:srgbClr val="F5F3F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400">
                <a:solidFill>
                  <a:srgbClr val="FFFFFF"/>
                </a:solidFill>
                <a:latin typeface="Calibri"/>
                <a:rtl val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77DE94-0C0E-451E-95AC-58CA92C5E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/>
              <a:t>Securitization mitigates rate shock by replacing utility equity and debt with low-cost debt repaid via dedicated surcharge </a:t>
            </a:r>
          </a:p>
        </p:txBody>
      </p:sp>
    </p:spTree>
    <p:extLst>
      <p:ext uri="{BB962C8B-B14F-4D97-AF65-F5344CB8AC3E}">
        <p14:creationId xmlns:p14="http://schemas.microsoft.com/office/powerpoint/2010/main" val="369099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8FB-B826-4447-B0D8-237A2404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11456894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Phasing out OECD coal use by 2030, and non-OECD coal by 2040, is critical to alignment with a 1.5C future 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BED27E2-38E3-4C3C-BF49-6F8604CD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4" name="Google Shape;184;p44">
            <a:extLst>
              <a:ext uri="{FF2B5EF4-FFF2-40B4-BE49-F238E27FC236}">
                <a16:creationId xmlns:a16="http://schemas.microsoft.com/office/drawing/2014/main" id="{C2D26AF5-FFA2-4A1A-8F19-453ADF8ECF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8621" b="2695"/>
          <a:stretch/>
        </p:blipFill>
        <p:spPr>
          <a:xfrm>
            <a:off x="2821506" y="1816170"/>
            <a:ext cx="6548987" cy="416866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86;p44">
            <a:extLst>
              <a:ext uri="{FF2B5EF4-FFF2-40B4-BE49-F238E27FC236}">
                <a16:creationId xmlns:a16="http://schemas.microsoft.com/office/drawing/2014/main" id="{806EFD1D-E326-4A3F-9DC5-154F687985AD}"/>
              </a:ext>
            </a:extLst>
          </p:cNvPr>
          <p:cNvSpPr txBox="1"/>
          <p:nvPr/>
        </p:nvSpPr>
        <p:spPr>
          <a:xfrm>
            <a:off x="2269349" y="5991250"/>
            <a:ext cx="76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Chart taken, with permission, from Paola A. </a:t>
            </a:r>
            <a:r>
              <a:rPr lang="en-US" sz="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Yanguas</a:t>
            </a: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Parra, Gaurav </a:t>
            </a:r>
            <a:r>
              <a:rPr lang="en-US" sz="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Ganti</a:t>
            </a: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Robert </a:t>
            </a:r>
            <a:r>
              <a:rPr lang="en-US" sz="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Brecha</a:t>
            </a: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Bill Hare, </a:t>
            </a:r>
            <a:r>
              <a:rPr lang="en-US" sz="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Michiel</a:t>
            </a: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Schaeffer, and Ursula Fuentes, Global and Regional Coal Phase-out Requirements of the Paris Agreement: Insights from the IPCC Special Report on 1.5°C (Climate Analytics, 2019)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87;p44">
            <a:extLst>
              <a:ext uri="{FF2B5EF4-FFF2-40B4-BE49-F238E27FC236}">
                <a16:creationId xmlns:a16="http://schemas.microsoft.com/office/drawing/2014/main" id="{BBCDAD4E-8235-4EBF-A369-462DE9FB7C9F}"/>
              </a:ext>
            </a:extLst>
          </p:cNvPr>
          <p:cNvSpPr txBox="1"/>
          <p:nvPr/>
        </p:nvSpPr>
        <p:spPr>
          <a:xfrm>
            <a:off x="2697888" y="1508393"/>
            <a:ext cx="679622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00"/>
              <a:buFont typeface="Twentieth Century"/>
              <a:buNone/>
            </a:pPr>
            <a:r>
              <a:rPr lang="en-US" sz="1400" b="0" i="0" u="none" strike="noStrike" cap="none" dirty="0">
                <a:solidFill>
                  <a:srgbClr val="58595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World’s Coal-Based Power Generation Incompatible with Paris Agreement Benchmarks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484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14:cNvPr>
              <p14:cNvContentPartPr/>
              <p14:nvPr/>
            </p14:nvContentPartPr>
            <p14:xfrm>
              <a:off x="-634985" y="452783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5188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14:cNvPr>
              <p14:cNvContentPartPr/>
              <p14:nvPr/>
            </p14:nvContentPartPr>
            <p14:xfrm>
              <a:off x="-634985" y="4527831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51883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69FF92D-1CCE-CE42-9452-A501FA2D54A2}"/>
              </a:ext>
            </a:extLst>
          </p:cNvPr>
          <p:cNvGrpSpPr/>
          <p:nvPr/>
        </p:nvGrpSpPr>
        <p:grpSpPr>
          <a:xfrm>
            <a:off x="1300782" y="1569172"/>
            <a:ext cx="8340953" cy="4236976"/>
            <a:chOff x="314325" y="1239899"/>
            <a:chExt cx="8340953" cy="423697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DFDE6EA-70A9-EB4D-8041-D0F9DD13C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325" y="1239899"/>
              <a:ext cx="8340953" cy="4236976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8ADC419-541B-6B4B-ABD9-09297E34B475}"/>
                </a:ext>
              </a:extLst>
            </p:cNvPr>
            <p:cNvSpPr/>
            <p:nvPr/>
          </p:nvSpPr>
          <p:spPr>
            <a:xfrm>
              <a:off x="1600200" y="4295775"/>
              <a:ext cx="457200" cy="152400"/>
            </a:xfrm>
            <a:prstGeom prst="rect">
              <a:avLst/>
            </a:prstGeom>
            <a:solidFill>
              <a:srgbClr val="F5F3F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400">
                <a:solidFill>
                  <a:srgbClr val="FFFFFF"/>
                </a:solidFill>
                <a:latin typeface="Calibri"/>
                <a:rtl val="0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7A4CF2F-5735-4C06-860F-67836F1B41B8}"/>
              </a:ext>
            </a:extLst>
          </p:cNvPr>
          <p:cNvSpPr txBox="1">
            <a:spLocks/>
          </p:cNvSpPr>
          <p:nvPr/>
        </p:nvSpPr>
        <p:spPr>
          <a:xfrm>
            <a:off x="0" y="251271"/>
            <a:ext cx="12192000" cy="9994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1F3B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endParaRPr lang="en-US" sz="3200" b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5B1C7-FC21-4C94-AEA8-04522E14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Utility reinvestment allows utility investors to replace returns from older assets with clean returns</a:t>
            </a:r>
          </a:p>
        </p:txBody>
      </p:sp>
    </p:spTree>
    <p:extLst>
      <p:ext uri="{BB962C8B-B14F-4D97-AF65-F5344CB8AC3E}">
        <p14:creationId xmlns:p14="http://schemas.microsoft.com/office/powerpoint/2010/main" val="4093707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14:cNvPr>
              <p14:cNvContentPartPr/>
              <p14:nvPr/>
            </p14:nvContentPartPr>
            <p14:xfrm>
              <a:off x="-634985" y="439335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3843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14:cNvPr>
              <p14:cNvContentPartPr/>
              <p14:nvPr/>
            </p14:nvContentPartPr>
            <p14:xfrm>
              <a:off x="-634985" y="439335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3843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3546D577-4CFC-4C98-9DC7-8ABA6A8965B1}"/>
              </a:ext>
            </a:extLst>
          </p:cNvPr>
          <p:cNvSpPr txBox="1">
            <a:spLocks/>
          </p:cNvSpPr>
          <p:nvPr/>
        </p:nvSpPr>
        <p:spPr>
          <a:xfrm>
            <a:off x="484094" y="188976"/>
            <a:ext cx="10901082" cy="9994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1F3B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n-US" sz="3200" b="0" dirty="0">
                <a:latin typeface="+mj-lt"/>
                <a:cs typeface="Arial Narrow" panose="020B0604020202020204" pitchFamily="34" charset="0"/>
              </a:rPr>
              <a:t>Let’s return to the US regulated utility case – with traditional utility financing, customers face the prospect of rate shock with rapid coal phaseout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2E55DA-8171-9E45-BC59-F4DB41FB33AC}"/>
              </a:ext>
            </a:extLst>
          </p:cNvPr>
          <p:cNvSpPr/>
          <p:nvPr/>
        </p:nvSpPr>
        <p:spPr>
          <a:xfrm>
            <a:off x="4874687" y="4507204"/>
            <a:ext cx="1719072" cy="1453896"/>
          </a:xfrm>
          <a:prstGeom prst="rect">
            <a:avLst/>
          </a:prstGeom>
          <a:solidFill>
            <a:srgbClr val="9BBB59">
              <a:lumMod val="75000"/>
            </a:srgb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New Plant Total Costs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$36m</a:t>
            </a:r>
            <a:endParaRPr lang="en-US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4559DC-8FA0-FB4F-81E8-8DBB5DB6851E}"/>
              </a:ext>
            </a:extLst>
          </p:cNvPr>
          <p:cNvSpPr/>
          <p:nvPr/>
        </p:nvSpPr>
        <p:spPr>
          <a:xfrm>
            <a:off x="4874687" y="1196085"/>
            <a:ext cx="1719072" cy="3310128"/>
          </a:xfrm>
          <a:prstGeom prst="rect">
            <a:avLst/>
          </a:prstGeom>
          <a:solidFill>
            <a:srgbClr val="1F497D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Rapid Amortization of Regulatory Asset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$82m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D7F508-EB03-8544-A248-52EAEF55FB48}"/>
              </a:ext>
            </a:extLst>
          </p:cNvPr>
          <p:cNvSpPr txBox="1"/>
          <p:nvPr/>
        </p:nvSpPr>
        <p:spPr>
          <a:xfrm>
            <a:off x="4473246" y="5996818"/>
            <a:ext cx="252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New Plant with</a:t>
            </a:r>
          </a:p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Retired Asset Costs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AD9F1C-6F7B-3441-AF58-03D691873647}"/>
              </a:ext>
            </a:extLst>
          </p:cNvPr>
          <p:cNvSpPr/>
          <p:nvPr/>
        </p:nvSpPr>
        <p:spPr>
          <a:xfrm>
            <a:off x="2011608" y="4589478"/>
            <a:ext cx="1715307" cy="13716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Old Plant </a:t>
            </a:r>
          </a:p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Fuel and O&amp;M Costs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$34m</a:t>
            </a:r>
            <a:endParaRPr lang="en-US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FCD1A0-B8AC-BE4D-B296-77A72558DBC5}"/>
              </a:ext>
            </a:extLst>
          </p:cNvPr>
          <p:cNvSpPr/>
          <p:nvPr/>
        </p:nvSpPr>
        <p:spPr>
          <a:xfrm>
            <a:off x="2021727" y="2373853"/>
            <a:ext cx="1715307" cy="2221992"/>
          </a:xfrm>
          <a:prstGeom prst="rect">
            <a:avLst/>
          </a:prstGeom>
          <a:solidFill>
            <a:srgbClr val="1F497D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Old Plant Capital Costs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$55m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693882-E4B3-B94C-A204-9BB497DD9BFA}"/>
              </a:ext>
            </a:extLst>
          </p:cNvPr>
          <p:cNvSpPr txBox="1"/>
          <p:nvPr/>
        </p:nvSpPr>
        <p:spPr>
          <a:xfrm>
            <a:off x="1869326" y="6049089"/>
            <a:ext cx="191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Old Plant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87A073-7BED-6F47-B059-9EEB7E3AFE68}"/>
              </a:ext>
            </a:extLst>
          </p:cNvPr>
          <p:cNvCxnSpPr>
            <a:cxnSpLocks/>
          </p:cNvCxnSpPr>
          <p:nvPr/>
        </p:nvCxnSpPr>
        <p:spPr>
          <a:xfrm flipV="1">
            <a:off x="3737034" y="4506214"/>
            <a:ext cx="1137653" cy="8326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B4394D5-C0AF-3C41-98DC-EACFC6CE02D1}"/>
              </a:ext>
            </a:extLst>
          </p:cNvPr>
          <p:cNvCxnSpPr>
            <a:cxnSpLocks/>
          </p:cNvCxnSpPr>
          <p:nvPr/>
        </p:nvCxnSpPr>
        <p:spPr>
          <a:xfrm flipV="1">
            <a:off x="3737034" y="1195095"/>
            <a:ext cx="1137653" cy="1150489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2BE08C2-B885-6749-B86B-F2A6E2DBA838}"/>
              </a:ext>
            </a:extLst>
          </p:cNvPr>
          <p:cNvSpPr/>
          <p:nvPr/>
        </p:nvSpPr>
        <p:spPr>
          <a:xfrm>
            <a:off x="0" y="5574197"/>
            <a:ext cx="186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Note: Illustrative example based on modeled results</a:t>
            </a:r>
            <a:endParaRPr lang="en-US" sz="1000">
              <a:solidFill>
                <a:srgbClr val="0563C2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1C2AEB-9142-45C5-A2A5-39CEE20A216A}"/>
              </a:ext>
            </a:extLst>
          </p:cNvPr>
          <p:cNvSpPr txBox="1"/>
          <p:nvPr/>
        </p:nvSpPr>
        <p:spPr>
          <a:xfrm>
            <a:off x="3669746" y="2512413"/>
            <a:ext cx="1248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Still have to repay utility investment AND 8-10% return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557B91-06CA-439E-9010-DA6FBB12E8E0}"/>
              </a:ext>
            </a:extLst>
          </p:cNvPr>
          <p:cNvSpPr txBox="1"/>
          <p:nvPr/>
        </p:nvSpPr>
        <p:spPr>
          <a:xfrm>
            <a:off x="3661477" y="4613558"/>
            <a:ext cx="1316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16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Fuel and O&amp;M costs of old plant go away with closure</a:t>
            </a:r>
          </a:p>
        </p:txBody>
      </p:sp>
    </p:spTree>
    <p:extLst>
      <p:ext uri="{BB962C8B-B14F-4D97-AF65-F5344CB8AC3E}">
        <p14:creationId xmlns:p14="http://schemas.microsoft.com/office/powerpoint/2010/main" val="5750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14:cNvPr>
              <p14:cNvContentPartPr/>
              <p14:nvPr/>
            </p14:nvContentPartPr>
            <p14:xfrm>
              <a:off x="-634985" y="439335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3843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14:cNvPr>
              <p14:cNvContentPartPr/>
              <p14:nvPr/>
            </p14:nvContentPartPr>
            <p14:xfrm>
              <a:off x="-634985" y="439335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3843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3546D577-4CFC-4C98-9DC7-8ABA6A8965B1}"/>
              </a:ext>
            </a:extLst>
          </p:cNvPr>
          <p:cNvSpPr txBox="1">
            <a:spLocks/>
          </p:cNvSpPr>
          <p:nvPr/>
        </p:nvSpPr>
        <p:spPr>
          <a:xfrm>
            <a:off x="448234" y="188976"/>
            <a:ext cx="11743765" cy="9994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1F3B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n-US" sz="2800" dirty="0">
                <a:latin typeface="+mj-lt"/>
                <a:cs typeface="Arial Narrow" panose="020B0604020202020204" pitchFamily="34" charset="0"/>
              </a:rPr>
              <a:t>Refinancing</a:t>
            </a:r>
            <a:r>
              <a:rPr lang="en-US" sz="2800" b="0" dirty="0">
                <a:latin typeface="+mj-lt"/>
                <a:cs typeface="Arial Narrow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Arial Narrow" panose="020B0604020202020204" pitchFamily="34" charset="0"/>
              </a:rPr>
              <a:t>capital recovery </a:t>
            </a:r>
            <a:r>
              <a:rPr lang="en-US" sz="2800" b="0" dirty="0">
                <a:latin typeface="+mj-lt"/>
                <a:cs typeface="Arial Narrow" panose="020B0604020202020204" pitchFamily="34" charset="0"/>
              </a:rPr>
              <a:t>and </a:t>
            </a:r>
            <a:r>
              <a:rPr lang="en-US" sz="2800" dirty="0">
                <a:latin typeface="+mj-lt"/>
                <a:cs typeface="Arial Narrow" panose="020B0604020202020204" pitchFamily="34" charset="0"/>
              </a:rPr>
              <a:t>transition assistance </a:t>
            </a:r>
            <a:r>
              <a:rPr lang="en-US" sz="2800" b="0" dirty="0">
                <a:latin typeface="+mj-lt"/>
                <a:cs typeface="Arial Narrow" panose="020B0604020202020204" pitchFamily="34" charset="0"/>
              </a:rPr>
              <a:t>with </a:t>
            </a:r>
            <a:r>
              <a:rPr lang="en-US" sz="2800" dirty="0">
                <a:latin typeface="+mj-lt"/>
                <a:cs typeface="Arial Narrow" panose="020B0604020202020204" pitchFamily="34" charset="0"/>
              </a:rPr>
              <a:t>securitization</a:t>
            </a:r>
            <a:r>
              <a:rPr lang="en-US" sz="2800" b="0" dirty="0">
                <a:latin typeface="+mj-lt"/>
                <a:cs typeface="Arial Narrow" panose="020B0604020202020204" pitchFamily="34" charset="0"/>
              </a:rPr>
              <a:t> – a bond repaid in rates – can help mitigate rate shock and finance community transition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D8600B-9741-9C4B-9111-291B07A08F42}"/>
              </a:ext>
            </a:extLst>
          </p:cNvPr>
          <p:cNvSpPr/>
          <p:nvPr/>
        </p:nvSpPr>
        <p:spPr>
          <a:xfrm>
            <a:off x="4874687" y="4507204"/>
            <a:ext cx="1719072" cy="1453896"/>
          </a:xfrm>
          <a:prstGeom prst="rect">
            <a:avLst/>
          </a:prstGeom>
          <a:solidFill>
            <a:srgbClr val="9BBB59">
              <a:lumMod val="75000"/>
            </a:srgb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New Plant Total Costs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$36m</a:t>
            </a:r>
            <a:endParaRPr lang="en-US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7B6C2E0-DF03-2947-970D-6023CDA90427}"/>
              </a:ext>
            </a:extLst>
          </p:cNvPr>
          <p:cNvSpPr/>
          <p:nvPr/>
        </p:nvSpPr>
        <p:spPr>
          <a:xfrm>
            <a:off x="4874687" y="1196085"/>
            <a:ext cx="1719072" cy="3310128"/>
          </a:xfrm>
          <a:prstGeom prst="rect">
            <a:avLst/>
          </a:prstGeom>
          <a:solidFill>
            <a:srgbClr val="1F497D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Rapid Amortization of Regulatory Asset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$82m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E40AA32-168A-9A46-94A3-71BA01398A51}"/>
              </a:ext>
            </a:extLst>
          </p:cNvPr>
          <p:cNvSpPr/>
          <p:nvPr/>
        </p:nvSpPr>
        <p:spPr>
          <a:xfrm>
            <a:off x="2011608" y="4589478"/>
            <a:ext cx="1715307" cy="13716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Old Plant </a:t>
            </a:r>
          </a:p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Fuel and O&amp;M Costs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$34m</a:t>
            </a:r>
            <a:endParaRPr lang="en-US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B53B61-CA0C-8A45-A6E4-54BA93B18CC5}"/>
              </a:ext>
            </a:extLst>
          </p:cNvPr>
          <p:cNvSpPr/>
          <p:nvPr/>
        </p:nvSpPr>
        <p:spPr>
          <a:xfrm>
            <a:off x="2021727" y="2373853"/>
            <a:ext cx="1715307" cy="2221992"/>
          </a:xfrm>
          <a:prstGeom prst="rect">
            <a:avLst/>
          </a:prstGeom>
          <a:solidFill>
            <a:srgbClr val="1F497D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Old Plant Capital Costs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$55m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A8BCCD-A4B6-AD41-8B00-D90BAD47B67C}"/>
              </a:ext>
            </a:extLst>
          </p:cNvPr>
          <p:cNvSpPr txBox="1"/>
          <p:nvPr/>
        </p:nvSpPr>
        <p:spPr>
          <a:xfrm>
            <a:off x="1869326" y="6049089"/>
            <a:ext cx="191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Old Plant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14611B-349A-B143-8F39-5D39EA2900CC}"/>
              </a:ext>
            </a:extLst>
          </p:cNvPr>
          <p:cNvCxnSpPr>
            <a:cxnSpLocks/>
          </p:cNvCxnSpPr>
          <p:nvPr/>
        </p:nvCxnSpPr>
        <p:spPr>
          <a:xfrm flipV="1">
            <a:off x="3737034" y="4506213"/>
            <a:ext cx="1137653" cy="8326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E10DDB9-8DE0-C14A-ACE3-4E2ADD10006B}"/>
              </a:ext>
            </a:extLst>
          </p:cNvPr>
          <p:cNvCxnSpPr>
            <a:cxnSpLocks/>
          </p:cNvCxnSpPr>
          <p:nvPr/>
        </p:nvCxnSpPr>
        <p:spPr>
          <a:xfrm flipV="1">
            <a:off x="3737034" y="1195095"/>
            <a:ext cx="1137653" cy="1150489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DFAE37EA-B841-F74A-9564-D5FAE5A394E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856601" y="2533847"/>
            <a:ext cx="1154755" cy="768436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DF52AF6-4F06-7245-9D74-2E0E7BA5B8F0}"/>
              </a:ext>
            </a:extLst>
          </p:cNvPr>
          <p:cNvCxnSpPr>
            <a:cxnSpLocks/>
          </p:cNvCxnSpPr>
          <p:nvPr/>
        </p:nvCxnSpPr>
        <p:spPr>
          <a:xfrm>
            <a:off x="6593760" y="4519532"/>
            <a:ext cx="986609" cy="4206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065819C-970A-F54E-A3B4-214D523BFF05}"/>
              </a:ext>
            </a:extLst>
          </p:cNvPr>
          <p:cNvCxnSpPr>
            <a:cxnSpLocks/>
          </p:cNvCxnSpPr>
          <p:nvPr/>
        </p:nvCxnSpPr>
        <p:spPr>
          <a:xfrm>
            <a:off x="6601311" y="1209146"/>
            <a:ext cx="1046035" cy="251671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1797D536-3C0E-3D47-BF4F-FF6B577217F1}"/>
              </a:ext>
            </a:extLst>
          </p:cNvPr>
          <p:cNvSpPr/>
          <p:nvPr/>
        </p:nvSpPr>
        <p:spPr>
          <a:xfrm>
            <a:off x="7580371" y="4536277"/>
            <a:ext cx="1719072" cy="1425835"/>
          </a:xfrm>
          <a:prstGeom prst="rect">
            <a:avLst/>
          </a:prstGeom>
          <a:solidFill>
            <a:srgbClr val="9BBB59">
              <a:lumMod val="75000"/>
            </a:srgb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New Plant Total Costs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$36m</a:t>
            </a:r>
            <a:endParaRPr lang="en-US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58F46B-FEC4-CE41-B99A-65B7751C8634}"/>
              </a:ext>
            </a:extLst>
          </p:cNvPr>
          <p:cNvSpPr/>
          <p:nvPr/>
        </p:nvSpPr>
        <p:spPr>
          <a:xfrm>
            <a:off x="7580368" y="3592329"/>
            <a:ext cx="1719072" cy="969264"/>
          </a:xfrm>
          <a:prstGeom prst="rect">
            <a:avLst/>
          </a:prstGeom>
          <a:solidFill>
            <a:srgbClr val="4F81BD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Securitization Costs </a:t>
            </a: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$24m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E23D4D-F27D-1E4F-9437-17003C13CCF6}"/>
              </a:ext>
            </a:extLst>
          </p:cNvPr>
          <p:cNvSpPr txBox="1"/>
          <p:nvPr/>
        </p:nvSpPr>
        <p:spPr>
          <a:xfrm>
            <a:off x="7364833" y="5996819"/>
            <a:ext cx="196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New Plant with</a:t>
            </a:r>
          </a:p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Securitization</a:t>
            </a:r>
          </a:p>
        </p:txBody>
      </p:sp>
      <p:sp>
        <p:nvSpPr>
          <p:cNvPr id="62" name="Arrow: Down 49">
            <a:extLst>
              <a:ext uri="{FF2B5EF4-FFF2-40B4-BE49-F238E27FC236}">
                <a16:creationId xmlns:a16="http://schemas.microsoft.com/office/drawing/2014/main" id="{F1550FBC-0374-7F45-9104-3508E97580CC}"/>
              </a:ext>
            </a:extLst>
          </p:cNvPr>
          <p:cNvSpPr/>
          <p:nvPr/>
        </p:nvSpPr>
        <p:spPr>
          <a:xfrm flipV="1">
            <a:off x="8279243" y="3155440"/>
            <a:ext cx="295371" cy="340391"/>
          </a:xfrm>
          <a:prstGeom prst="downArrow">
            <a:avLst/>
          </a:prstGeom>
          <a:solidFill>
            <a:srgbClr val="4F81BD"/>
          </a:solidFill>
          <a:ln>
            <a:noFill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3BE293-A55F-D24C-8AC6-3B7AEBFF6310}"/>
              </a:ext>
            </a:extLst>
          </p:cNvPr>
          <p:cNvSpPr txBox="1"/>
          <p:nvPr/>
        </p:nvSpPr>
        <p:spPr>
          <a:xfrm>
            <a:off x="6491707" y="3485097"/>
            <a:ext cx="119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Refinance with 3-4% bond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D335F3-AAC2-5E4D-B7AD-9F235A3EF3C2}"/>
              </a:ext>
            </a:extLst>
          </p:cNvPr>
          <p:cNvSpPr txBox="1"/>
          <p:nvPr/>
        </p:nvSpPr>
        <p:spPr>
          <a:xfrm>
            <a:off x="4473246" y="5996818"/>
            <a:ext cx="252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New Plant with</a:t>
            </a:r>
          </a:p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Retired Asset Costs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1EA207-EA84-420B-8EC9-AF91BDF464B7}"/>
              </a:ext>
            </a:extLst>
          </p:cNvPr>
          <p:cNvSpPr txBox="1"/>
          <p:nvPr/>
        </p:nvSpPr>
        <p:spPr>
          <a:xfrm>
            <a:off x="3669746" y="2512413"/>
            <a:ext cx="1248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Still have to repay utility investment AND 8-10% return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1DED37-75B8-4C97-8A70-BFE0A60C1DEE}"/>
              </a:ext>
            </a:extLst>
          </p:cNvPr>
          <p:cNvSpPr txBox="1"/>
          <p:nvPr/>
        </p:nvSpPr>
        <p:spPr>
          <a:xfrm>
            <a:off x="3661477" y="4613558"/>
            <a:ext cx="1316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16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Fuel and O&amp;M costs of old plant go away with closure</a:t>
            </a:r>
          </a:p>
        </p:txBody>
      </p:sp>
      <p:pic>
        <p:nvPicPr>
          <p:cNvPr id="33" name="Picture 6" descr="Image result for hard hat employee clipart">
            <a:extLst>
              <a:ext uri="{FF2B5EF4-FFF2-40B4-BE49-F238E27FC236}">
                <a16:creationId xmlns:a16="http://schemas.microsoft.com/office/drawing/2014/main" id="{7E1D300D-0A83-4F31-B07F-2886589C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16" y="2014541"/>
            <a:ext cx="568856" cy="5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1787089-0DE1-4352-B313-53EB84B905C1}"/>
              </a:ext>
            </a:extLst>
          </p:cNvPr>
          <p:cNvSpPr txBox="1"/>
          <p:nvPr/>
        </p:nvSpPr>
        <p:spPr>
          <a:xfrm>
            <a:off x="8548901" y="1959424"/>
            <a:ext cx="98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Return of</a:t>
            </a:r>
          </a:p>
          <a:p>
            <a:pPr algn="ctr" defTabSz="900000">
              <a:defRPr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Utility Capital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F0C9240-CBB9-43B8-95F4-10C42B0E0956}"/>
              </a:ext>
            </a:extLst>
          </p:cNvPr>
          <p:cNvCxnSpPr>
            <a:cxnSpLocks/>
          </p:cNvCxnSpPr>
          <p:nvPr/>
        </p:nvCxnSpPr>
        <p:spPr>
          <a:xfrm flipH="1" flipV="1">
            <a:off x="7849049" y="2479514"/>
            <a:ext cx="245668" cy="191081"/>
          </a:xfrm>
          <a:prstGeom prst="straightConnector1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544DBD0-2B3F-44A7-AF2E-FFA61BF6BC44}"/>
              </a:ext>
            </a:extLst>
          </p:cNvPr>
          <p:cNvSpPr txBox="1"/>
          <p:nvPr/>
        </p:nvSpPr>
        <p:spPr>
          <a:xfrm>
            <a:off x="7212484" y="2599708"/>
            <a:ext cx="106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Transition Assistance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600629-27A6-7F43-9726-662AF7BF6722}"/>
              </a:ext>
            </a:extLst>
          </p:cNvPr>
          <p:cNvSpPr/>
          <p:nvPr/>
        </p:nvSpPr>
        <p:spPr>
          <a:xfrm>
            <a:off x="0" y="5574197"/>
            <a:ext cx="186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Note: Illustrative example based on modeled results</a:t>
            </a:r>
            <a:endParaRPr lang="en-US" sz="1000">
              <a:solidFill>
                <a:srgbClr val="0563C2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380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2" grpId="0" animBg="1"/>
      <p:bldP spid="66" grpId="0"/>
      <p:bldP spid="34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14:cNvPr>
              <p14:cNvContentPartPr/>
              <p14:nvPr/>
            </p14:nvContentPartPr>
            <p14:xfrm>
              <a:off x="-634985" y="439335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3843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14:cNvPr>
              <p14:cNvContentPartPr/>
              <p14:nvPr/>
            </p14:nvContentPartPr>
            <p14:xfrm>
              <a:off x="-634985" y="439335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3843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3546D577-4CFC-4C98-9DC7-8ABA6A8965B1}"/>
              </a:ext>
            </a:extLst>
          </p:cNvPr>
          <p:cNvSpPr txBox="1">
            <a:spLocks/>
          </p:cNvSpPr>
          <p:nvPr/>
        </p:nvSpPr>
        <p:spPr>
          <a:xfrm>
            <a:off x="448234" y="188976"/>
            <a:ext cx="11304495" cy="9994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1F3B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n-US" sz="3200" b="0" dirty="0">
                <a:latin typeface="+mj-lt"/>
                <a:cs typeface="Arial Narrow" panose="020B0604020202020204" pitchFamily="34" charset="0"/>
              </a:rPr>
              <a:t>…and </a:t>
            </a:r>
            <a:r>
              <a:rPr lang="en-US" sz="3200" dirty="0">
                <a:latin typeface="+mj-lt"/>
                <a:cs typeface="Arial Narrow" panose="020B0604020202020204" pitchFamily="34" charset="0"/>
              </a:rPr>
              <a:t>utility reinvestment in clean energy </a:t>
            </a:r>
            <a:r>
              <a:rPr lang="en-US" sz="3200" b="0" dirty="0">
                <a:latin typeface="+mj-lt"/>
                <a:cs typeface="Arial Narrow" panose="020B0604020202020204" pitchFamily="34" charset="0"/>
              </a:rPr>
              <a:t>can allow utilities and their investors to contribute to the transition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D8600B-9741-9C4B-9111-291B07A08F42}"/>
              </a:ext>
            </a:extLst>
          </p:cNvPr>
          <p:cNvSpPr/>
          <p:nvPr/>
        </p:nvSpPr>
        <p:spPr>
          <a:xfrm>
            <a:off x="4874687" y="4507204"/>
            <a:ext cx="1719072" cy="1453896"/>
          </a:xfrm>
          <a:prstGeom prst="rect">
            <a:avLst/>
          </a:prstGeom>
          <a:solidFill>
            <a:srgbClr val="9BBB59">
              <a:lumMod val="75000"/>
            </a:srgb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New Plant Total Costs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$36m</a:t>
            </a:r>
            <a:endParaRPr lang="en-US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7B6C2E0-DF03-2947-970D-6023CDA90427}"/>
              </a:ext>
            </a:extLst>
          </p:cNvPr>
          <p:cNvSpPr/>
          <p:nvPr/>
        </p:nvSpPr>
        <p:spPr>
          <a:xfrm>
            <a:off x="4874687" y="1196085"/>
            <a:ext cx="1719072" cy="3310128"/>
          </a:xfrm>
          <a:prstGeom prst="rect">
            <a:avLst/>
          </a:prstGeom>
          <a:solidFill>
            <a:srgbClr val="1F497D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Rapid Amortization of Regulatory Asset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$82m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E40AA32-168A-9A46-94A3-71BA01398A51}"/>
              </a:ext>
            </a:extLst>
          </p:cNvPr>
          <p:cNvSpPr/>
          <p:nvPr/>
        </p:nvSpPr>
        <p:spPr>
          <a:xfrm>
            <a:off x="2011608" y="4589478"/>
            <a:ext cx="1715307" cy="13716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Old Plant </a:t>
            </a:r>
          </a:p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Fuel and O&amp;M Costs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$34m</a:t>
            </a:r>
            <a:endParaRPr lang="en-US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B53B61-CA0C-8A45-A6E4-54BA93B18CC5}"/>
              </a:ext>
            </a:extLst>
          </p:cNvPr>
          <p:cNvSpPr/>
          <p:nvPr/>
        </p:nvSpPr>
        <p:spPr>
          <a:xfrm>
            <a:off x="2021727" y="2373853"/>
            <a:ext cx="1715307" cy="2221992"/>
          </a:xfrm>
          <a:prstGeom prst="rect">
            <a:avLst/>
          </a:prstGeom>
          <a:solidFill>
            <a:srgbClr val="1F497D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Old Plant Capital Costs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$55m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A8BCCD-A4B6-AD41-8B00-D90BAD47B67C}"/>
              </a:ext>
            </a:extLst>
          </p:cNvPr>
          <p:cNvSpPr txBox="1"/>
          <p:nvPr/>
        </p:nvSpPr>
        <p:spPr>
          <a:xfrm>
            <a:off x="1869326" y="6049089"/>
            <a:ext cx="191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Old Plant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14611B-349A-B143-8F39-5D39EA2900CC}"/>
              </a:ext>
            </a:extLst>
          </p:cNvPr>
          <p:cNvCxnSpPr>
            <a:cxnSpLocks/>
          </p:cNvCxnSpPr>
          <p:nvPr/>
        </p:nvCxnSpPr>
        <p:spPr>
          <a:xfrm flipV="1">
            <a:off x="3737034" y="4506214"/>
            <a:ext cx="1137653" cy="8326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E10DDB9-8DE0-C14A-ACE3-4E2ADD10006B}"/>
              </a:ext>
            </a:extLst>
          </p:cNvPr>
          <p:cNvCxnSpPr>
            <a:cxnSpLocks/>
          </p:cNvCxnSpPr>
          <p:nvPr/>
        </p:nvCxnSpPr>
        <p:spPr>
          <a:xfrm flipV="1">
            <a:off x="3737034" y="1195095"/>
            <a:ext cx="1137653" cy="1150489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7BEC6C8-E6C3-FB4F-9A73-31E2688BBE83}"/>
              </a:ext>
            </a:extLst>
          </p:cNvPr>
          <p:cNvSpPr txBox="1"/>
          <p:nvPr/>
        </p:nvSpPr>
        <p:spPr>
          <a:xfrm>
            <a:off x="3669746" y="2512413"/>
            <a:ext cx="1248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Still have to repay utility investment AND 8-10% return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C2D79ED-E12A-1241-96C4-7F541855D3A9}"/>
              </a:ext>
            </a:extLst>
          </p:cNvPr>
          <p:cNvSpPr txBox="1"/>
          <p:nvPr/>
        </p:nvSpPr>
        <p:spPr>
          <a:xfrm>
            <a:off x="3661477" y="4613558"/>
            <a:ext cx="1316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16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Fuel and O&amp;M costs of old plant go away with closure</a:t>
            </a:r>
          </a:p>
        </p:txBody>
      </p:sp>
      <p:pic>
        <p:nvPicPr>
          <p:cNvPr id="55" name="Picture 6" descr="Image result for hard hat employee clipart">
            <a:extLst>
              <a:ext uri="{FF2B5EF4-FFF2-40B4-BE49-F238E27FC236}">
                <a16:creationId xmlns:a16="http://schemas.microsoft.com/office/drawing/2014/main" id="{2A9B5292-B98A-534A-A988-F726720B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16" y="2014541"/>
            <a:ext cx="568856" cy="5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FAE37EA-B841-F74A-9564-D5FAE5A394E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856601" y="2533847"/>
            <a:ext cx="1154755" cy="768436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DF52AF6-4F06-7245-9D74-2E0E7BA5B8F0}"/>
              </a:ext>
            </a:extLst>
          </p:cNvPr>
          <p:cNvCxnSpPr>
            <a:cxnSpLocks/>
          </p:cNvCxnSpPr>
          <p:nvPr/>
        </p:nvCxnSpPr>
        <p:spPr>
          <a:xfrm>
            <a:off x="6593760" y="4519532"/>
            <a:ext cx="986609" cy="4206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065819C-970A-F54E-A3B4-214D523BFF05}"/>
              </a:ext>
            </a:extLst>
          </p:cNvPr>
          <p:cNvCxnSpPr>
            <a:cxnSpLocks/>
          </p:cNvCxnSpPr>
          <p:nvPr/>
        </p:nvCxnSpPr>
        <p:spPr>
          <a:xfrm>
            <a:off x="6601311" y="1209146"/>
            <a:ext cx="1046035" cy="251671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1797D536-3C0E-3D47-BF4F-FF6B577217F1}"/>
              </a:ext>
            </a:extLst>
          </p:cNvPr>
          <p:cNvSpPr/>
          <p:nvPr/>
        </p:nvSpPr>
        <p:spPr>
          <a:xfrm>
            <a:off x="7580371" y="4536277"/>
            <a:ext cx="1719072" cy="1425835"/>
          </a:xfrm>
          <a:prstGeom prst="rect">
            <a:avLst/>
          </a:prstGeom>
          <a:solidFill>
            <a:srgbClr val="9BBB59">
              <a:lumMod val="75000"/>
            </a:srgb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New Plant Total Costs</a:t>
            </a:r>
          </a:p>
          <a:p>
            <a:pPr algn="ctr" defTabSz="900000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$36m</a:t>
            </a:r>
            <a:endParaRPr lang="en-US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58F46B-FEC4-CE41-B99A-65B7751C8634}"/>
              </a:ext>
            </a:extLst>
          </p:cNvPr>
          <p:cNvSpPr/>
          <p:nvPr/>
        </p:nvSpPr>
        <p:spPr>
          <a:xfrm>
            <a:off x="7580368" y="3592329"/>
            <a:ext cx="1719072" cy="969264"/>
          </a:xfrm>
          <a:prstGeom prst="rect">
            <a:avLst/>
          </a:prstGeom>
          <a:solidFill>
            <a:srgbClr val="4F81BD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Securitization Costs </a:t>
            </a: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$24m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E23D4D-F27D-1E4F-9437-17003C13CCF6}"/>
              </a:ext>
            </a:extLst>
          </p:cNvPr>
          <p:cNvSpPr txBox="1"/>
          <p:nvPr/>
        </p:nvSpPr>
        <p:spPr>
          <a:xfrm>
            <a:off x="7364833" y="5996819"/>
            <a:ext cx="196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New Plant with</a:t>
            </a:r>
          </a:p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Securitization</a:t>
            </a:r>
          </a:p>
        </p:txBody>
      </p:sp>
      <p:sp>
        <p:nvSpPr>
          <p:cNvPr id="62" name="Arrow: Down 49">
            <a:extLst>
              <a:ext uri="{FF2B5EF4-FFF2-40B4-BE49-F238E27FC236}">
                <a16:creationId xmlns:a16="http://schemas.microsoft.com/office/drawing/2014/main" id="{F1550FBC-0374-7F45-9104-3508E97580CC}"/>
              </a:ext>
            </a:extLst>
          </p:cNvPr>
          <p:cNvSpPr/>
          <p:nvPr/>
        </p:nvSpPr>
        <p:spPr>
          <a:xfrm flipV="1">
            <a:off x="8279243" y="3155440"/>
            <a:ext cx="295371" cy="340391"/>
          </a:xfrm>
          <a:prstGeom prst="downArrow">
            <a:avLst/>
          </a:prstGeom>
          <a:solidFill>
            <a:srgbClr val="4F81BD"/>
          </a:solidFill>
          <a:ln>
            <a:noFill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FE6754-AF98-CB4D-A520-0557A8E64FA6}"/>
              </a:ext>
            </a:extLst>
          </p:cNvPr>
          <p:cNvSpPr txBox="1"/>
          <p:nvPr/>
        </p:nvSpPr>
        <p:spPr>
          <a:xfrm>
            <a:off x="8548901" y="1959424"/>
            <a:ext cx="98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Return of</a:t>
            </a:r>
          </a:p>
          <a:p>
            <a:pPr algn="ctr" defTabSz="900000">
              <a:defRPr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Utility Capital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EDF625A-3572-E24A-9DE7-B068F4CC509B}"/>
              </a:ext>
            </a:extLst>
          </p:cNvPr>
          <p:cNvCxnSpPr>
            <a:cxnSpLocks/>
          </p:cNvCxnSpPr>
          <p:nvPr/>
        </p:nvCxnSpPr>
        <p:spPr>
          <a:xfrm flipH="1" flipV="1">
            <a:off x="7849049" y="2479514"/>
            <a:ext cx="245668" cy="191081"/>
          </a:xfrm>
          <a:prstGeom prst="straightConnector1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7D83FF0-7BD2-1949-90F3-3365AE296ECD}"/>
              </a:ext>
            </a:extLst>
          </p:cNvPr>
          <p:cNvSpPr txBox="1"/>
          <p:nvPr/>
        </p:nvSpPr>
        <p:spPr>
          <a:xfrm>
            <a:off x="7212484" y="2599708"/>
            <a:ext cx="106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Transition Assistance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F776E1-DB28-804F-9115-361F48C3553B}"/>
              </a:ext>
            </a:extLst>
          </p:cNvPr>
          <p:cNvSpPr txBox="1"/>
          <p:nvPr/>
        </p:nvSpPr>
        <p:spPr>
          <a:xfrm>
            <a:off x="7463942" y="1105756"/>
            <a:ext cx="2071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000"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Utilities can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reinvest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in clean energy to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grow their earnings</a:t>
            </a:r>
          </a:p>
        </p:txBody>
      </p:sp>
      <p:sp>
        <p:nvSpPr>
          <p:cNvPr id="28" name="Curved Down Arrow 19">
            <a:extLst>
              <a:ext uri="{FF2B5EF4-FFF2-40B4-BE49-F238E27FC236}">
                <a16:creationId xmlns:a16="http://schemas.microsoft.com/office/drawing/2014/main" id="{0BFCA75A-8C7E-E94C-89F9-68738FCCD47D}"/>
              </a:ext>
            </a:extLst>
          </p:cNvPr>
          <p:cNvSpPr/>
          <p:nvPr/>
        </p:nvSpPr>
        <p:spPr>
          <a:xfrm rot="16200000" flipH="1" flipV="1">
            <a:off x="8316983" y="2885692"/>
            <a:ext cx="3242097" cy="557328"/>
          </a:xfrm>
          <a:prstGeom prst="uturnArrow">
            <a:avLst>
              <a:gd name="adj1" fmla="val 25000"/>
              <a:gd name="adj2" fmla="val 25000"/>
              <a:gd name="adj3" fmla="val 44272"/>
              <a:gd name="adj4" fmla="val 75000"/>
              <a:gd name="adj5" fmla="val 100000"/>
            </a:avLst>
          </a:prstGeom>
          <a:gradFill flip="none" rotWithShape="1">
            <a:gsLst>
              <a:gs pos="0">
                <a:srgbClr val="9BBB59">
                  <a:lumMod val="67000"/>
                </a:srgbClr>
              </a:gs>
              <a:gs pos="48000">
                <a:srgbClr val="9BBB59">
                  <a:lumMod val="97000"/>
                  <a:lumOff val="3000"/>
                </a:srgbClr>
              </a:gs>
              <a:gs pos="100000">
                <a:srgbClr val="9BBB59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endParaRPr lang="en-US" sz="123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B33737-E218-0F40-BD75-A32D2A37C7A0}"/>
              </a:ext>
            </a:extLst>
          </p:cNvPr>
          <p:cNvSpPr txBox="1"/>
          <p:nvPr/>
        </p:nvSpPr>
        <p:spPr>
          <a:xfrm>
            <a:off x="10348330" y="2596318"/>
            <a:ext cx="163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Capital Recycling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E98F52-4346-BE48-8431-510CEBC9AB1E}"/>
              </a:ext>
            </a:extLst>
          </p:cNvPr>
          <p:cNvCxnSpPr>
            <a:cxnSpLocks/>
          </p:cNvCxnSpPr>
          <p:nvPr/>
        </p:nvCxnSpPr>
        <p:spPr>
          <a:xfrm flipV="1">
            <a:off x="8431663" y="1919636"/>
            <a:ext cx="0" cy="670192"/>
          </a:xfrm>
          <a:prstGeom prst="straightConnector1">
            <a:avLst/>
          </a:prstGeom>
          <a:noFill/>
          <a:ln w="60325" cap="flat" cmpd="sng" algn="ctr">
            <a:solidFill>
              <a:srgbClr val="1F497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D926DA4-56F5-2D4A-87BD-B2988FE81B8E}"/>
              </a:ext>
            </a:extLst>
          </p:cNvPr>
          <p:cNvSpPr txBox="1"/>
          <p:nvPr/>
        </p:nvSpPr>
        <p:spPr>
          <a:xfrm>
            <a:off x="4473246" y="5996818"/>
            <a:ext cx="252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New Plant with</a:t>
            </a:r>
          </a:p>
          <a:p>
            <a:pPr algn="ctr" defTabSz="900000">
              <a:defRPr/>
            </a:pP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Retired Asset Costs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C67A48-7C9B-478C-8E1C-197FCE16DA58}"/>
              </a:ext>
            </a:extLst>
          </p:cNvPr>
          <p:cNvSpPr txBox="1"/>
          <p:nvPr/>
        </p:nvSpPr>
        <p:spPr>
          <a:xfrm>
            <a:off x="6491707" y="3485097"/>
            <a:ext cx="119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Refinance with 3-4% bond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6EF895-0895-6F4F-9A9A-097A3205EF46}"/>
              </a:ext>
            </a:extLst>
          </p:cNvPr>
          <p:cNvSpPr/>
          <p:nvPr/>
        </p:nvSpPr>
        <p:spPr>
          <a:xfrm>
            <a:off x="0" y="5574197"/>
            <a:ext cx="186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Note: Illustrative example based on modeled results</a:t>
            </a:r>
            <a:endParaRPr lang="en-US" sz="1000">
              <a:solidFill>
                <a:srgbClr val="0563C2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93588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14:cNvPr>
              <p14:cNvContentPartPr/>
              <p14:nvPr/>
            </p14:nvContentPartPr>
            <p14:xfrm>
              <a:off x="-634985" y="452783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5188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14:cNvPr>
              <p14:cNvContentPartPr/>
              <p14:nvPr/>
            </p14:nvContentPartPr>
            <p14:xfrm>
              <a:off x="-634985" y="4527831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51883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3546D577-4CFC-4C98-9DC7-8ABA6A8965B1}"/>
              </a:ext>
            </a:extLst>
          </p:cNvPr>
          <p:cNvSpPr txBox="1">
            <a:spLocks/>
          </p:cNvSpPr>
          <p:nvPr/>
        </p:nvSpPr>
        <p:spPr>
          <a:xfrm>
            <a:off x="0" y="188976"/>
            <a:ext cx="12192000" cy="9994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1F3B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n-US" sz="3200" b="0" dirty="0">
                <a:latin typeface="+mj-lt"/>
                <a:cs typeface="Arial Narrow" panose="020B0604020202020204" pitchFamily="34" charset="0"/>
              </a:rPr>
              <a:t>Securitization must first be </a:t>
            </a:r>
            <a:r>
              <a:rPr lang="en-US" sz="3200" dirty="0">
                <a:latin typeface="+mj-lt"/>
                <a:cs typeface="Arial Narrow" panose="020B0604020202020204" pitchFamily="34" charset="0"/>
              </a:rPr>
              <a:t>enabled by legislation </a:t>
            </a:r>
            <a:r>
              <a:rPr lang="en-US" sz="3200" b="0" dirty="0">
                <a:latin typeface="+mj-lt"/>
                <a:cs typeface="Arial Narrow" panose="020B0604020202020204" pitchFamily="34" charset="0"/>
              </a:rPr>
              <a:t>in regulated states that did not restructure - then utilities must use it with </a:t>
            </a:r>
            <a:r>
              <a:rPr lang="en-US" sz="3200" dirty="0">
                <a:latin typeface="+mj-lt"/>
                <a:cs typeface="Arial Narrow" panose="020B0604020202020204" pitchFamily="34" charset="0"/>
              </a:rPr>
              <a:t>approval from regulators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1B0C2E-A2B2-1F4C-B7B2-DE81B9721D89}"/>
              </a:ext>
            </a:extLst>
          </p:cNvPr>
          <p:cNvSpPr txBox="1"/>
          <p:nvPr/>
        </p:nvSpPr>
        <p:spPr>
          <a:xfrm>
            <a:off x="8192861" y="3500834"/>
            <a:ext cx="2344099" cy="615553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Securitization is enabled in the state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2387A2-4B89-0D4B-AE68-6A7AE63E6E5B}"/>
              </a:ext>
            </a:extLst>
          </p:cNvPr>
          <p:cNvSpPr txBox="1"/>
          <p:nvPr/>
        </p:nvSpPr>
        <p:spPr>
          <a:xfrm>
            <a:off x="1655040" y="2569876"/>
            <a:ext cx="919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Who is involved: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2BB2BD-CB8F-9744-BC33-AECB75017259}"/>
              </a:ext>
            </a:extLst>
          </p:cNvPr>
          <p:cNvSpPr/>
          <p:nvPr/>
        </p:nvSpPr>
        <p:spPr>
          <a:xfrm>
            <a:off x="2584622" y="5307843"/>
            <a:ext cx="6666039" cy="523220"/>
          </a:xfrm>
          <a:prstGeom prst="rect">
            <a:avLst/>
          </a:prstGeom>
          <a:solidFill>
            <a:srgbClr val="4F81BD">
              <a:alpha val="29804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0B62F-90AB-E343-A03B-7CD118C5412F}"/>
              </a:ext>
            </a:extLst>
          </p:cNvPr>
          <p:cNvSpPr txBox="1"/>
          <p:nvPr/>
        </p:nvSpPr>
        <p:spPr>
          <a:xfrm>
            <a:off x="7493532" y="4504771"/>
            <a:ext cx="1757128" cy="615553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Securitization request filed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1A795-B0DC-A447-BE48-FCA6C3700D06}"/>
              </a:ext>
            </a:extLst>
          </p:cNvPr>
          <p:cNvSpPr txBox="1"/>
          <p:nvPr/>
        </p:nvSpPr>
        <p:spPr>
          <a:xfrm>
            <a:off x="4952187" y="4489398"/>
            <a:ext cx="1967279" cy="615553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Securitization request approved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919522-5A20-2D43-99A3-133928A03443}"/>
              </a:ext>
            </a:extLst>
          </p:cNvPr>
          <p:cNvSpPr txBox="1"/>
          <p:nvPr/>
        </p:nvSpPr>
        <p:spPr>
          <a:xfrm>
            <a:off x="8032594" y="5409484"/>
            <a:ext cx="679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Utility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2A2C7A-D970-AD4A-8742-AD0864D9C4FD}"/>
              </a:ext>
            </a:extLst>
          </p:cNvPr>
          <p:cNvSpPr txBox="1"/>
          <p:nvPr/>
        </p:nvSpPr>
        <p:spPr>
          <a:xfrm>
            <a:off x="5376651" y="5420344"/>
            <a:ext cx="1019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Regulator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224DDC-3B46-364B-B9A1-E1FF1A93E687}"/>
              </a:ext>
            </a:extLst>
          </p:cNvPr>
          <p:cNvSpPr txBox="1"/>
          <p:nvPr/>
        </p:nvSpPr>
        <p:spPr>
          <a:xfrm>
            <a:off x="2574977" y="5353488"/>
            <a:ext cx="181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Securitization company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CAFADF-129A-3D45-9D85-2F4BE2C57ED1}"/>
              </a:ext>
            </a:extLst>
          </p:cNvPr>
          <p:cNvSpPr txBox="1"/>
          <p:nvPr/>
        </p:nvSpPr>
        <p:spPr>
          <a:xfrm>
            <a:off x="2584303" y="4489398"/>
            <a:ext cx="1737944" cy="615553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Bonds issued to the market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B67A06-561C-A24A-B6F5-4DBEB623BF9E}"/>
              </a:ext>
            </a:extLst>
          </p:cNvPr>
          <p:cNvSpPr/>
          <p:nvPr/>
        </p:nvSpPr>
        <p:spPr>
          <a:xfrm>
            <a:off x="2468097" y="2451306"/>
            <a:ext cx="6836435" cy="636124"/>
          </a:xfrm>
          <a:prstGeom prst="rect">
            <a:avLst/>
          </a:prstGeom>
          <a:solidFill>
            <a:srgbClr val="F79646">
              <a:alpha val="30196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33CBFA-FEB2-2249-BB47-4CA843257B5E}"/>
              </a:ext>
            </a:extLst>
          </p:cNvPr>
          <p:cNvSpPr txBox="1"/>
          <p:nvPr/>
        </p:nvSpPr>
        <p:spPr>
          <a:xfrm>
            <a:off x="2468098" y="1629805"/>
            <a:ext cx="1743959" cy="615553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Demand from stakeholders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A836A9-EC2C-5A4E-80E6-EE43A129B4DC}"/>
              </a:ext>
            </a:extLst>
          </p:cNvPr>
          <p:cNvSpPr txBox="1"/>
          <p:nvPr/>
        </p:nvSpPr>
        <p:spPr>
          <a:xfrm>
            <a:off x="4848329" y="1629879"/>
            <a:ext cx="1923631" cy="615553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Bill introduced in state legislature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EAAA18-F2C0-F040-8B86-72FD31F3418E}"/>
              </a:ext>
            </a:extLst>
          </p:cNvPr>
          <p:cNvSpPr txBox="1"/>
          <p:nvPr/>
        </p:nvSpPr>
        <p:spPr>
          <a:xfrm>
            <a:off x="7494142" y="1626683"/>
            <a:ext cx="1810393" cy="615553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Bill passes state legislature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0F890F-8059-1144-AC34-B7E8D62B10E5}"/>
              </a:ext>
            </a:extLst>
          </p:cNvPr>
          <p:cNvSpPr txBox="1"/>
          <p:nvPr/>
        </p:nvSpPr>
        <p:spPr>
          <a:xfrm>
            <a:off x="7667454" y="2537682"/>
            <a:ext cx="151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State reps.</a:t>
            </a:r>
          </a:p>
          <a:p>
            <a:pPr algn="ctr" defTabSz="914377">
              <a:defRPr/>
            </a:pPr>
            <a:r>
              <a:rPr 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State senators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471DED-AFBF-4D4A-8EA8-BD26F69DCA77}"/>
              </a:ext>
            </a:extLst>
          </p:cNvPr>
          <p:cNvSpPr txBox="1"/>
          <p:nvPr/>
        </p:nvSpPr>
        <p:spPr>
          <a:xfrm>
            <a:off x="5205467" y="253768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State reps.</a:t>
            </a:r>
          </a:p>
          <a:p>
            <a:pPr algn="ctr" defTabSz="914377">
              <a:defRPr/>
            </a:pPr>
            <a:r>
              <a:rPr 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State senators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005BDC-91D2-9947-9BE3-77550C786CBF}"/>
              </a:ext>
            </a:extLst>
          </p:cNvPr>
          <p:cNvSpPr txBox="1"/>
          <p:nvPr/>
        </p:nvSpPr>
        <p:spPr>
          <a:xfrm>
            <a:off x="2619675" y="2455966"/>
            <a:ext cx="119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Customers</a:t>
            </a:r>
          </a:p>
          <a:p>
            <a:pPr algn="ctr" defTabSz="914377">
              <a:defRPr/>
            </a:pPr>
            <a:r>
              <a:rPr 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Utility</a:t>
            </a:r>
          </a:p>
          <a:p>
            <a:pPr algn="ctr" defTabSz="914377">
              <a:defRPr/>
            </a:pPr>
            <a:r>
              <a:rPr 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Advocates</a:t>
            </a:r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2DAEAB86-9F5E-7D4C-8F06-886ED283C1FE}"/>
              </a:ext>
            </a:extLst>
          </p:cNvPr>
          <p:cNvSpPr/>
          <p:nvPr/>
        </p:nvSpPr>
        <p:spPr>
          <a:xfrm>
            <a:off x="4212057" y="1799973"/>
            <a:ext cx="541215" cy="357592"/>
          </a:xfrm>
          <a:prstGeom prst="rightArrow">
            <a:avLst/>
          </a:prstGeom>
          <a:solidFill>
            <a:srgbClr val="F7964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50" name="Bent Arrow 49">
            <a:extLst>
              <a:ext uri="{FF2B5EF4-FFF2-40B4-BE49-F238E27FC236}">
                <a16:creationId xmlns:a16="http://schemas.microsoft.com/office/drawing/2014/main" id="{8C0C65DC-F3A3-874D-A05B-B6F1C9550F88}"/>
              </a:ext>
            </a:extLst>
          </p:cNvPr>
          <p:cNvSpPr/>
          <p:nvPr/>
        </p:nvSpPr>
        <p:spPr>
          <a:xfrm rot="5400000">
            <a:off x="9211083" y="1985524"/>
            <a:ext cx="1167288" cy="980387"/>
          </a:xfrm>
          <a:prstGeom prst="bentArrow">
            <a:avLst>
              <a:gd name="adj1" fmla="val 15949"/>
              <a:gd name="adj2" fmla="val 25000"/>
              <a:gd name="adj3" fmla="val 25000"/>
              <a:gd name="adj4" fmla="val 43750"/>
            </a:avLst>
          </a:prstGeom>
          <a:solidFill>
            <a:srgbClr val="F7964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410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8E9310B6-F04C-3747-9BBC-6A605DC1DD31}"/>
              </a:ext>
            </a:extLst>
          </p:cNvPr>
          <p:cNvSpPr/>
          <p:nvPr/>
        </p:nvSpPr>
        <p:spPr>
          <a:xfrm>
            <a:off x="6771958" y="1799973"/>
            <a:ext cx="541215" cy="357592"/>
          </a:xfrm>
          <a:prstGeom prst="rightArrow">
            <a:avLst/>
          </a:prstGeom>
          <a:solidFill>
            <a:srgbClr val="F7964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5434EB9E-7A42-AD46-B612-AA39D5C73C5A}"/>
              </a:ext>
            </a:extLst>
          </p:cNvPr>
          <p:cNvSpPr/>
          <p:nvPr/>
        </p:nvSpPr>
        <p:spPr>
          <a:xfrm rot="10800000">
            <a:off x="7042566" y="4633767"/>
            <a:ext cx="541215" cy="357592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C6350D0E-6E79-C646-B5C6-F8E54FD70DAC}"/>
              </a:ext>
            </a:extLst>
          </p:cNvPr>
          <p:cNvSpPr/>
          <p:nvPr/>
        </p:nvSpPr>
        <p:spPr>
          <a:xfrm rot="10800000">
            <a:off x="4410974" y="4633767"/>
            <a:ext cx="541215" cy="357592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54" name="Bent Arrow 53">
            <a:extLst>
              <a:ext uri="{FF2B5EF4-FFF2-40B4-BE49-F238E27FC236}">
                <a16:creationId xmlns:a16="http://schemas.microsoft.com/office/drawing/2014/main" id="{E62025F6-7438-494C-935F-BE7A72612B5A}"/>
              </a:ext>
            </a:extLst>
          </p:cNvPr>
          <p:cNvSpPr/>
          <p:nvPr/>
        </p:nvSpPr>
        <p:spPr>
          <a:xfrm rot="10800000">
            <a:off x="9241377" y="4116386"/>
            <a:ext cx="921499" cy="945807"/>
          </a:xfrm>
          <a:prstGeom prst="bentArrow">
            <a:avLst>
              <a:gd name="adj1" fmla="val 15949"/>
              <a:gd name="adj2" fmla="val 23465"/>
              <a:gd name="adj3" fmla="val 25000"/>
              <a:gd name="adj4" fmla="val 44773"/>
            </a:avLst>
          </a:prstGeom>
          <a:solidFill>
            <a:srgbClr val="9BBB5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410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16BA0D-916E-AD47-9556-20C2FB489D7D}"/>
              </a:ext>
            </a:extLst>
          </p:cNvPr>
          <p:cNvSpPr txBox="1"/>
          <p:nvPr/>
        </p:nvSpPr>
        <p:spPr>
          <a:xfrm>
            <a:off x="1699739" y="5360905"/>
            <a:ext cx="919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1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Who is involved:</a:t>
            </a:r>
          </a:p>
        </p:txBody>
      </p:sp>
    </p:spTree>
    <p:extLst>
      <p:ext uri="{BB962C8B-B14F-4D97-AF65-F5344CB8AC3E}">
        <p14:creationId xmlns:p14="http://schemas.microsoft.com/office/powerpoint/2010/main" val="21514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itle 531">
            <a:extLst>
              <a:ext uri="{FF2B5EF4-FFF2-40B4-BE49-F238E27FC236}">
                <a16:creationId xmlns:a16="http://schemas.microsoft.com/office/drawing/2014/main" id="{7F8C750B-B441-4474-AD34-0E86C31F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New securitization legislation is gaining momentum across the country, with passage in three states (NM, MT, CO) in 2019, with many more likely this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0BD06-C2F3-4382-A1E2-75C21809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117D6902-9D1C-4759-BA20-4F1684496BC9}"/>
              </a:ext>
            </a:extLst>
          </p:cNvPr>
          <p:cNvGrpSpPr>
            <a:grpSpLocks noChangeAspect="1"/>
          </p:cNvGrpSpPr>
          <p:nvPr/>
        </p:nvGrpSpPr>
        <p:grpSpPr>
          <a:xfrm>
            <a:off x="953024" y="1577592"/>
            <a:ext cx="9362293" cy="4763311"/>
            <a:chOff x="101204" y="1448594"/>
            <a:chExt cx="8983836" cy="5003406"/>
          </a:xfrm>
        </p:grpSpPr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A3963D8-A99E-4E1A-A243-2848A5EAD5DC}"/>
                </a:ext>
              </a:extLst>
            </p:cNvPr>
            <p:cNvGrpSpPr/>
            <p:nvPr/>
          </p:nvGrpSpPr>
          <p:grpSpPr>
            <a:xfrm>
              <a:off x="101204" y="1448594"/>
              <a:ext cx="8983836" cy="5003406"/>
              <a:chOff x="101204" y="1448594"/>
              <a:chExt cx="8983836" cy="5003406"/>
            </a:xfrm>
          </p:grpSpPr>
          <p:sp>
            <p:nvSpPr>
              <p:cNvPr id="447" name="Freeform 1">
                <a:extLst>
                  <a:ext uri="{FF2B5EF4-FFF2-40B4-BE49-F238E27FC236}">
                    <a16:creationId xmlns:a16="http://schemas.microsoft.com/office/drawing/2014/main" id="{ECABEB1F-0948-4C88-A4CA-BCBFC3AF0E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1163818">
                <a:off x="4657993" y="2770189"/>
                <a:ext cx="784489" cy="510646"/>
              </a:xfrm>
              <a:custGeom>
                <a:avLst/>
                <a:gdLst>
                  <a:gd name="T0" fmla="*/ 2147483647 w 9500"/>
                  <a:gd name="T1" fmla="*/ 2147483647 h 6521"/>
                  <a:gd name="T2" fmla="*/ 2147483647 w 9500"/>
                  <a:gd name="T3" fmla="*/ 2147483647 h 6521"/>
                  <a:gd name="T4" fmla="*/ 2147483647 w 9500"/>
                  <a:gd name="T5" fmla="*/ 2147483647 h 6521"/>
                  <a:gd name="T6" fmla="*/ 2147483647 w 9500"/>
                  <a:gd name="T7" fmla="*/ 2147483647 h 6521"/>
                  <a:gd name="T8" fmla="*/ 2147483647 w 9500"/>
                  <a:gd name="T9" fmla="*/ 2147483647 h 6521"/>
                  <a:gd name="T10" fmla="*/ 2147483647 w 9500"/>
                  <a:gd name="T11" fmla="*/ 2147483647 h 6521"/>
                  <a:gd name="T12" fmla="*/ 2147483647 w 9500"/>
                  <a:gd name="T13" fmla="*/ 2147483647 h 6521"/>
                  <a:gd name="T14" fmla="*/ 2147483647 w 9500"/>
                  <a:gd name="T15" fmla="*/ 2147483647 h 6521"/>
                  <a:gd name="T16" fmla="*/ 2147483647 w 9500"/>
                  <a:gd name="T17" fmla="*/ 2147483647 h 6521"/>
                  <a:gd name="T18" fmla="*/ 2147483647 w 9500"/>
                  <a:gd name="T19" fmla="*/ 2147483647 h 6521"/>
                  <a:gd name="T20" fmla="*/ 2147483647 w 9500"/>
                  <a:gd name="T21" fmla="*/ 2147483647 h 6521"/>
                  <a:gd name="T22" fmla="*/ 2147483647 w 9500"/>
                  <a:gd name="T23" fmla="*/ 2147483647 h 6521"/>
                  <a:gd name="T24" fmla="*/ 2147483647 w 9500"/>
                  <a:gd name="T25" fmla="*/ 2147483647 h 6521"/>
                  <a:gd name="T26" fmla="*/ 2147483647 w 9500"/>
                  <a:gd name="T27" fmla="*/ 2147483647 h 6521"/>
                  <a:gd name="T28" fmla="*/ 2147483647 w 9500"/>
                  <a:gd name="T29" fmla="*/ 2147483647 h 6521"/>
                  <a:gd name="T30" fmla="*/ 2147483647 w 9500"/>
                  <a:gd name="T31" fmla="*/ 2147483647 h 6521"/>
                  <a:gd name="T32" fmla="*/ 2147483647 w 9500"/>
                  <a:gd name="T33" fmla="*/ 2147483647 h 6521"/>
                  <a:gd name="T34" fmla="*/ 2147483647 w 9500"/>
                  <a:gd name="T35" fmla="*/ 2147483647 h 6521"/>
                  <a:gd name="T36" fmla="*/ 2147483647 w 9500"/>
                  <a:gd name="T37" fmla="*/ 2147483647 h 6521"/>
                  <a:gd name="T38" fmla="*/ 2147483647 w 9500"/>
                  <a:gd name="T39" fmla="*/ 2147483647 h 6521"/>
                  <a:gd name="T40" fmla="*/ 2147483647 w 9500"/>
                  <a:gd name="T41" fmla="*/ 2147483647 h 6521"/>
                  <a:gd name="T42" fmla="*/ 2147483647 w 9500"/>
                  <a:gd name="T43" fmla="*/ 2147483647 h 6521"/>
                  <a:gd name="T44" fmla="*/ 2147483647 w 9500"/>
                  <a:gd name="T45" fmla="*/ 2147483647 h 6521"/>
                  <a:gd name="T46" fmla="*/ 2147483647 w 9500"/>
                  <a:gd name="T47" fmla="*/ 2147483647 h 6521"/>
                  <a:gd name="T48" fmla="*/ 2147483647 w 9500"/>
                  <a:gd name="T49" fmla="*/ 2147483647 h 6521"/>
                  <a:gd name="T50" fmla="*/ 2147483647 w 9500"/>
                  <a:gd name="T51" fmla="*/ 2147483647 h 6521"/>
                  <a:gd name="T52" fmla="*/ 2147483647 w 9500"/>
                  <a:gd name="T53" fmla="*/ 2147483647 h 6521"/>
                  <a:gd name="T54" fmla="*/ 2147483647 w 9500"/>
                  <a:gd name="T55" fmla="*/ 2147483647 h 6521"/>
                  <a:gd name="T56" fmla="*/ 2147483647 w 9500"/>
                  <a:gd name="T57" fmla="*/ 2147483647 h 6521"/>
                  <a:gd name="T58" fmla="*/ 2147483647 w 9500"/>
                  <a:gd name="T59" fmla="*/ 2147483647 h 6521"/>
                  <a:gd name="T60" fmla="*/ 0 w 9500"/>
                  <a:gd name="T61" fmla="*/ 2147483647 h 6521"/>
                  <a:gd name="T62" fmla="*/ 2147483647 w 9500"/>
                  <a:gd name="T63" fmla="*/ 2147483647 h 6521"/>
                  <a:gd name="T64" fmla="*/ 2147483647 w 9500"/>
                  <a:gd name="T65" fmla="*/ 2147483647 h 6521"/>
                  <a:gd name="T66" fmla="*/ 2147483647 w 9500"/>
                  <a:gd name="T67" fmla="*/ 2147483647 h 65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connsiteX0" fmla="*/ 257 w 9999"/>
                  <a:gd name="connsiteY0" fmla="*/ 0 h 9998"/>
                  <a:gd name="connsiteX1" fmla="*/ 8447 w 9999"/>
                  <a:gd name="connsiteY1" fmla="*/ 90 h 9998"/>
                  <a:gd name="connsiteX2" fmla="*/ 8352 w 9999"/>
                  <a:gd name="connsiteY2" fmla="*/ 561 h 9998"/>
                  <a:gd name="connsiteX3" fmla="*/ 8681 w 9999"/>
                  <a:gd name="connsiteY3" fmla="*/ 969 h 9998"/>
                  <a:gd name="connsiteX4" fmla="*/ 8425 w 9999"/>
                  <a:gd name="connsiteY4" fmla="*/ 1225 h 9998"/>
                  <a:gd name="connsiteX5" fmla="*/ 8425 w 9999"/>
                  <a:gd name="connsiteY5" fmla="*/ 1938 h 9998"/>
                  <a:gd name="connsiteX6" fmla="*/ 8536 w 9999"/>
                  <a:gd name="connsiteY6" fmla="*/ 2194 h 9998"/>
                  <a:gd name="connsiteX7" fmla="*/ 8571 w 9999"/>
                  <a:gd name="connsiteY7" fmla="*/ 2501 h 9998"/>
                  <a:gd name="connsiteX8" fmla="*/ 8975 w 9999"/>
                  <a:gd name="connsiteY8" fmla="*/ 3010 h 9998"/>
                  <a:gd name="connsiteX9" fmla="*/ 9232 w 9999"/>
                  <a:gd name="connsiteY9" fmla="*/ 3519 h 9998"/>
                  <a:gd name="connsiteX10" fmla="*/ 9560 w 9999"/>
                  <a:gd name="connsiteY10" fmla="*/ 3929 h 9998"/>
                  <a:gd name="connsiteX11" fmla="*/ 9742 w 9999"/>
                  <a:gd name="connsiteY11" fmla="*/ 4285 h 9998"/>
                  <a:gd name="connsiteX12" fmla="*/ 9889 w 9999"/>
                  <a:gd name="connsiteY12" fmla="*/ 4541 h 9998"/>
                  <a:gd name="connsiteX13" fmla="*/ 9999 w 9999"/>
                  <a:gd name="connsiteY13" fmla="*/ 5306 h 9998"/>
                  <a:gd name="connsiteX14" fmla="*/ 9780 w 9999"/>
                  <a:gd name="connsiteY14" fmla="*/ 5764 h 9998"/>
                  <a:gd name="connsiteX15" fmla="*/ 9669 w 9999"/>
                  <a:gd name="connsiteY15" fmla="*/ 6021 h 9998"/>
                  <a:gd name="connsiteX16" fmla="*/ 9669 w 9999"/>
                  <a:gd name="connsiteY16" fmla="*/ 6479 h 9998"/>
                  <a:gd name="connsiteX17" fmla="*/ 9232 w 9999"/>
                  <a:gd name="connsiteY17" fmla="*/ 6427 h 9998"/>
                  <a:gd name="connsiteX18" fmla="*/ 8901 w 9999"/>
                  <a:gd name="connsiteY18" fmla="*/ 6683 h 9998"/>
                  <a:gd name="connsiteX19" fmla="*/ 8755 w 9999"/>
                  <a:gd name="connsiteY19" fmla="*/ 6887 h 9998"/>
                  <a:gd name="connsiteX20" fmla="*/ 8571 w 9999"/>
                  <a:gd name="connsiteY20" fmla="*/ 7295 h 9998"/>
                  <a:gd name="connsiteX21" fmla="*/ 8608 w 9999"/>
                  <a:gd name="connsiteY21" fmla="*/ 7654 h 9998"/>
                  <a:gd name="connsiteX22" fmla="*/ 8792 w 9999"/>
                  <a:gd name="connsiteY22" fmla="*/ 8264 h 9998"/>
                  <a:gd name="connsiteX23" fmla="*/ 8536 w 9999"/>
                  <a:gd name="connsiteY23" fmla="*/ 8623 h 9998"/>
                  <a:gd name="connsiteX24" fmla="*/ 8536 w 9999"/>
                  <a:gd name="connsiteY24" fmla="*/ 9031 h 9998"/>
                  <a:gd name="connsiteX25" fmla="*/ 8536 w 9999"/>
                  <a:gd name="connsiteY25" fmla="*/ 9285 h 9998"/>
                  <a:gd name="connsiteX26" fmla="*/ 8169 w 9999"/>
                  <a:gd name="connsiteY26" fmla="*/ 9437 h 9998"/>
                  <a:gd name="connsiteX27" fmla="*/ 8096 w 9999"/>
                  <a:gd name="connsiteY27" fmla="*/ 9692 h 9998"/>
                  <a:gd name="connsiteX28" fmla="*/ 8133 w 9999"/>
                  <a:gd name="connsiteY28" fmla="*/ 9948 h 9998"/>
                  <a:gd name="connsiteX29" fmla="*/ 8022 w 9999"/>
                  <a:gd name="connsiteY29" fmla="*/ 9998 h 9998"/>
                  <a:gd name="connsiteX30" fmla="*/ 7765 w 9999"/>
                  <a:gd name="connsiteY30" fmla="*/ 9641 h 9998"/>
                  <a:gd name="connsiteX31" fmla="*/ 7545 w 9999"/>
                  <a:gd name="connsiteY31" fmla="*/ 9540 h 9998"/>
                  <a:gd name="connsiteX32" fmla="*/ 7399 w 9999"/>
                  <a:gd name="connsiteY32" fmla="*/ 9437 h 9998"/>
                  <a:gd name="connsiteX33" fmla="*/ 1502 w 9999"/>
                  <a:gd name="connsiteY33" fmla="*/ 9641 h 9998"/>
                  <a:gd name="connsiteX34" fmla="*/ 1428 w 9999"/>
                  <a:gd name="connsiteY34" fmla="*/ 9183 h 9998"/>
                  <a:gd name="connsiteX35" fmla="*/ 1428 w 9999"/>
                  <a:gd name="connsiteY35" fmla="*/ 9083 h 9998"/>
                  <a:gd name="connsiteX36" fmla="*/ 1428 w 9999"/>
                  <a:gd name="connsiteY36" fmla="*/ 8724 h 9998"/>
                  <a:gd name="connsiteX37" fmla="*/ 1466 w 9999"/>
                  <a:gd name="connsiteY37" fmla="*/ 8419 h 9998"/>
                  <a:gd name="connsiteX38" fmla="*/ 1392 w 9999"/>
                  <a:gd name="connsiteY38" fmla="*/ 7959 h 9998"/>
                  <a:gd name="connsiteX39" fmla="*/ 1246 w 9999"/>
                  <a:gd name="connsiteY39" fmla="*/ 7396 h 9998"/>
                  <a:gd name="connsiteX40" fmla="*/ 1173 w 9999"/>
                  <a:gd name="connsiteY40" fmla="*/ 6990 h 9998"/>
                  <a:gd name="connsiteX41" fmla="*/ 1356 w 9999"/>
                  <a:gd name="connsiteY41" fmla="*/ 6683 h 9998"/>
                  <a:gd name="connsiteX42" fmla="*/ 1062 w 9999"/>
                  <a:gd name="connsiteY42" fmla="*/ 6225 h 9998"/>
                  <a:gd name="connsiteX43" fmla="*/ 1062 w 9999"/>
                  <a:gd name="connsiteY43" fmla="*/ 6123 h 9998"/>
                  <a:gd name="connsiteX44" fmla="*/ 1100 w 9999"/>
                  <a:gd name="connsiteY44" fmla="*/ 5613 h 9998"/>
                  <a:gd name="connsiteX45" fmla="*/ 953 w 9999"/>
                  <a:gd name="connsiteY45" fmla="*/ 5203 h 9998"/>
                  <a:gd name="connsiteX46" fmla="*/ 696 w 9999"/>
                  <a:gd name="connsiteY46" fmla="*/ 4387 h 9998"/>
                  <a:gd name="connsiteX47" fmla="*/ 623 w 9999"/>
                  <a:gd name="connsiteY47" fmla="*/ 3775 h 9998"/>
                  <a:gd name="connsiteX48" fmla="*/ 623 w 9999"/>
                  <a:gd name="connsiteY48" fmla="*/ 3366 h 9998"/>
                  <a:gd name="connsiteX49" fmla="*/ 0 w 9999"/>
                  <a:gd name="connsiteY49" fmla="*/ 2552 h 9998"/>
                  <a:gd name="connsiteX50" fmla="*/ 477 w 9999"/>
                  <a:gd name="connsiteY50" fmla="*/ 1990 h 9998"/>
                  <a:gd name="connsiteX51" fmla="*/ 477 w 9999"/>
                  <a:gd name="connsiteY51" fmla="*/ 1736 h 9998"/>
                  <a:gd name="connsiteX52" fmla="*/ 477 w 9999"/>
                  <a:gd name="connsiteY52" fmla="*/ 969 h 9998"/>
                  <a:gd name="connsiteX53" fmla="*/ 147 w 9999"/>
                  <a:gd name="connsiteY53" fmla="*/ 459 h 9998"/>
                  <a:gd name="connsiteX54" fmla="*/ 257 w 9999"/>
                  <a:gd name="connsiteY54" fmla="*/ 0 h 9998"/>
                  <a:gd name="connsiteX0" fmla="*/ 257 w 10000"/>
                  <a:gd name="connsiteY0" fmla="*/ 0 h 10000"/>
                  <a:gd name="connsiteX1" fmla="*/ 8448 w 10000"/>
                  <a:gd name="connsiteY1" fmla="*/ 90 h 10000"/>
                  <a:gd name="connsiteX2" fmla="*/ 8353 w 10000"/>
                  <a:gd name="connsiteY2" fmla="*/ 561 h 10000"/>
                  <a:gd name="connsiteX3" fmla="*/ 8682 w 10000"/>
                  <a:gd name="connsiteY3" fmla="*/ 969 h 10000"/>
                  <a:gd name="connsiteX4" fmla="*/ 8631 w 10000"/>
                  <a:gd name="connsiteY4" fmla="*/ 1264 h 10000"/>
                  <a:gd name="connsiteX5" fmla="*/ 8426 w 10000"/>
                  <a:gd name="connsiteY5" fmla="*/ 1938 h 10000"/>
                  <a:gd name="connsiteX6" fmla="*/ 8537 w 10000"/>
                  <a:gd name="connsiteY6" fmla="*/ 2194 h 10000"/>
                  <a:gd name="connsiteX7" fmla="*/ 8572 w 10000"/>
                  <a:gd name="connsiteY7" fmla="*/ 2502 h 10000"/>
                  <a:gd name="connsiteX8" fmla="*/ 8976 w 10000"/>
                  <a:gd name="connsiteY8" fmla="*/ 3011 h 10000"/>
                  <a:gd name="connsiteX9" fmla="*/ 9233 w 10000"/>
                  <a:gd name="connsiteY9" fmla="*/ 3520 h 10000"/>
                  <a:gd name="connsiteX10" fmla="*/ 9561 w 10000"/>
                  <a:gd name="connsiteY10" fmla="*/ 3930 h 10000"/>
                  <a:gd name="connsiteX11" fmla="*/ 9743 w 10000"/>
                  <a:gd name="connsiteY11" fmla="*/ 4286 h 10000"/>
                  <a:gd name="connsiteX12" fmla="*/ 9890 w 10000"/>
                  <a:gd name="connsiteY12" fmla="*/ 4542 h 10000"/>
                  <a:gd name="connsiteX13" fmla="*/ 10000 w 10000"/>
                  <a:gd name="connsiteY13" fmla="*/ 5307 h 10000"/>
                  <a:gd name="connsiteX14" fmla="*/ 9781 w 10000"/>
                  <a:gd name="connsiteY14" fmla="*/ 5765 h 10000"/>
                  <a:gd name="connsiteX15" fmla="*/ 9670 w 10000"/>
                  <a:gd name="connsiteY15" fmla="*/ 6022 h 10000"/>
                  <a:gd name="connsiteX16" fmla="*/ 9670 w 10000"/>
                  <a:gd name="connsiteY16" fmla="*/ 6480 h 10000"/>
                  <a:gd name="connsiteX17" fmla="*/ 9233 w 10000"/>
                  <a:gd name="connsiteY17" fmla="*/ 6428 h 10000"/>
                  <a:gd name="connsiteX18" fmla="*/ 8902 w 10000"/>
                  <a:gd name="connsiteY18" fmla="*/ 6684 h 10000"/>
                  <a:gd name="connsiteX19" fmla="*/ 8756 w 10000"/>
                  <a:gd name="connsiteY19" fmla="*/ 6888 h 10000"/>
                  <a:gd name="connsiteX20" fmla="*/ 8572 w 10000"/>
                  <a:gd name="connsiteY20" fmla="*/ 7296 h 10000"/>
                  <a:gd name="connsiteX21" fmla="*/ 8609 w 10000"/>
                  <a:gd name="connsiteY21" fmla="*/ 7656 h 10000"/>
                  <a:gd name="connsiteX22" fmla="*/ 8793 w 10000"/>
                  <a:gd name="connsiteY22" fmla="*/ 8266 h 10000"/>
                  <a:gd name="connsiteX23" fmla="*/ 8537 w 10000"/>
                  <a:gd name="connsiteY23" fmla="*/ 8625 h 10000"/>
                  <a:gd name="connsiteX24" fmla="*/ 8537 w 10000"/>
                  <a:gd name="connsiteY24" fmla="*/ 9033 h 10000"/>
                  <a:gd name="connsiteX25" fmla="*/ 8537 w 10000"/>
                  <a:gd name="connsiteY25" fmla="*/ 9287 h 10000"/>
                  <a:gd name="connsiteX26" fmla="*/ 8170 w 10000"/>
                  <a:gd name="connsiteY26" fmla="*/ 9439 h 10000"/>
                  <a:gd name="connsiteX27" fmla="*/ 8097 w 10000"/>
                  <a:gd name="connsiteY27" fmla="*/ 9694 h 10000"/>
                  <a:gd name="connsiteX28" fmla="*/ 8134 w 10000"/>
                  <a:gd name="connsiteY28" fmla="*/ 9950 h 10000"/>
                  <a:gd name="connsiteX29" fmla="*/ 8023 w 10000"/>
                  <a:gd name="connsiteY29" fmla="*/ 10000 h 10000"/>
                  <a:gd name="connsiteX30" fmla="*/ 7766 w 10000"/>
                  <a:gd name="connsiteY30" fmla="*/ 9643 h 10000"/>
                  <a:gd name="connsiteX31" fmla="*/ 7546 w 10000"/>
                  <a:gd name="connsiteY31" fmla="*/ 9542 h 10000"/>
                  <a:gd name="connsiteX32" fmla="*/ 7400 w 10000"/>
                  <a:gd name="connsiteY32" fmla="*/ 9439 h 10000"/>
                  <a:gd name="connsiteX33" fmla="*/ 1502 w 10000"/>
                  <a:gd name="connsiteY33" fmla="*/ 9643 h 10000"/>
                  <a:gd name="connsiteX34" fmla="*/ 1428 w 10000"/>
                  <a:gd name="connsiteY34" fmla="*/ 9185 h 10000"/>
                  <a:gd name="connsiteX35" fmla="*/ 1428 w 10000"/>
                  <a:gd name="connsiteY35" fmla="*/ 9085 h 10000"/>
                  <a:gd name="connsiteX36" fmla="*/ 1428 w 10000"/>
                  <a:gd name="connsiteY36" fmla="*/ 8726 h 10000"/>
                  <a:gd name="connsiteX37" fmla="*/ 1466 w 10000"/>
                  <a:gd name="connsiteY37" fmla="*/ 8421 h 10000"/>
                  <a:gd name="connsiteX38" fmla="*/ 1392 w 10000"/>
                  <a:gd name="connsiteY38" fmla="*/ 7961 h 10000"/>
                  <a:gd name="connsiteX39" fmla="*/ 1246 w 10000"/>
                  <a:gd name="connsiteY39" fmla="*/ 7397 h 10000"/>
                  <a:gd name="connsiteX40" fmla="*/ 1173 w 10000"/>
                  <a:gd name="connsiteY40" fmla="*/ 6991 h 10000"/>
                  <a:gd name="connsiteX41" fmla="*/ 1356 w 10000"/>
                  <a:gd name="connsiteY41" fmla="*/ 6684 h 10000"/>
                  <a:gd name="connsiteX42" fmla="*/ 1062 w 10000"/>
                  <a:gd name="connsiteY42" fmla="*/ 6226 h 10000"/>
                  <a:gd name="connsiteX43" fmla="*/ 1062 w 10000"/>
                  <a:gd name="connsiteY43" fmla="*/ 6124 h 10000"/>
                  <a:gd name="connsiteX44" fmla="*/ 1100 w 10000"/>
                  <a:gd name="connsiteY44" fmla="*/ 5614 h 10000"/>
                  <a:gd name="connsiteX45" fmla="*/ 953 w 10000"/>
                  <a:gd name="connsiteY45" fmla="*/ 5204 h 10000"/>
                  <a:gd name="connsiteX46" fmla="*/ 696 w 10000"/>
                  <a:gd name="connsiteY46" fmla="*/ 4388 h 10000"/>
                  <a:gd name="connsiteX47" fmla="*/ 623 w 10000"/>
                  <a:gd name="connsiteY47" fmla="*/ 3776 h 10000"/>
                  <a:gd name="connsiteX48" fmla="*/ 623 w 10000"/>
                  <a:gd name="connsiteY48" fmla="*/ 3367 h 10000"/>
                  <a:gd name="connsiteX49" fmla="*/ 0 w 10000"/>
                  <a:gd name="connsiteY49" fmla="*/ 2553 h 10000"/>
                  <a:gd name="connsiteX50" fmla="*/ 477 w 10000"/>
                  <a:gd name="connsiteY50" fmla="*/ 1990 h 10000"/>
                  <a:gd name="connsiteX51" fmla="*/ 477 w 10000"/>
                  <a:gd name="connsiteY51" fmla="*/ 1736 h 10000"/>
                  <a:gd name="connsiteX52" fmla="*/ 477 w 10000"/>
                  <a:gd name="connsiteY52" fmla="*/ 969 h 10000"/>
                  <a:gd name="connsiteX53" fmla="*/ 147 w 10000"/>
                  <a:gd name="connsiteY53" fmla="*/ 459 h 10000"/>
                  <a:gd name="connsiteX54" fmla="*/ 257 w 10000"/>
                  <a:gd name="connsiteY54" fmla="*/ 0 h 10000"/>
                  <a:gd name="connsiteX0" fmla="*/ 257 w 10000"/>
                  <a:gd name="connsiteY0" fmla="*/ 0 h 10000"/>
                  <a:gd name="connsiteX1" fmla="*/ 8448 w 10000"/>
                  <a:gd name="connsiteY1" fmla="*/ 90 h 10000"/>
                  <a:gd name="connsiteX2" fmla="*/ 8353 w 10000"/>
                  <a:gd name="connsiteY2" fmla="*/ 561 h 10000"/>
                  <a:gd name="connsiteX3" fmla="*/ 8682 w 10000"/>
                  <a:gd name="connsiteY3" fmla="*/ 969 h 10000"/>
                  <a:gd name="connsiteX4" fmla="*/ 8631 w 10000"/>
                  <a:gd name="connsiteY4" fmla="*/ 1264 h 10000"/>
                  <a:gd name="connsiteX5" fmla="*/ 8426 w 10000"/>
                  <a:gd name="connsiteY5" fmla="*/ 1938 h 10000"/>
                  <a:gd name="connsiteX6" fmla="*/ 8537 w 10000"/>
                  <a:gd name="connsiteY6" fmla="*/ 2194 h 10000"/>
                  <a:gd name="connsiteX7" fmla="*/ 8572 w 10000"/>
                  <a:gd name="connsiteY7" fmla="*/ 2502 h 10000"/>
                  <a:gd name="connsiteX8" fmla="*/ 8976 w 10000"/>
                  <a:gd name="connsiteY8" fmla="*/ 3011 h 10000"/>
                  <a:gd name="connsiteX9" fmla="*/ 9458 w 10000"/>
                  <a:gd name="connsiteY9" fmla="*/ 3329 h 10000"/>
                  <a:gd name="connsiteX10" fmla="*/ 9561 w 10000"/>
                  <a:gd name="connsiteY10" fmla="*/ 3930 h 10000"/>
                  <a:gd name="connsiteX11" fmla="*/ 9743 w 10000"/>
                  <a:gd name="connsiteY11" fmla="*/ 4286 h 10000"/>
                  <a:gd name="connsiteX12" fmla="*/ 9890 w 10000"/>
                  <a:gd name="connsiteY12" fmla="*/ 4542 h 10000"/>
                  <a:gd name="connsiteX13" fmla="*/ 10000 w 10000"/>
                  <a:gd name="connsiteY13" fmla="*/ 5307 h 10000"/>
                  <a:gd name="connsiteX14" fmla="*/ 9781 w 10000"/>
                  <a:gd name="connsiteY14" fmla="*/ 5765 h 10000"/>
                  <a:gd name="connsiteX15" fmla="*/ 9670 w 10000"/>
                  <a:gd name="connsiteY15" fmla="*/ 6022 h 10000"/>
                  <a:gd name="connsiteX16" fmla="*/ 9670 w 10000"/>
                  <a:gd name="connsiteY16" fmla="*/ 6480 h 10000"/>
                  <a:gd name="connsiteX17" fmla="*/ 9233 w 10000"/>
                  <a:gd name="connsiteY17" fmla="*/ 6428 h 10000"/>
                  <a:gd name="connsiteX18" fmla="*/ 8902 w 10000"/>
                  <a:gd name="connsiteY18" fmla="*/ 6684 h 10000"/>
                  <a:gd name="connsiteX19" fmla="*/ 8756 w 10000"/>
                  <a:gd name="connsiteY19" fmla="*/ 6888 h 10000"/>
                  <a:gd name="connsiteX20" fmla="*/ 8572 w 10000"/>
                  <a:gd name="connsiteY20" fmla="*/ 7296 h 10000"/>
                  <a:gd name="connsiteX21" fmla="*/ 8609 w 10000"/>
                  <a:gd name="connsiteY21" fmla="*/ 7656 h 10000"/>
                  <a:gd name="connsiteX22" fmla="*/ 8793 w 10000"/>
                  <a:gd name="connsiteY22" fmla="*/ 8266 h 10000"/>
                  <a:gd name="connsiteX23" fmla="*/ 8537 w 10000"/>
                  <a:gd name="connsiteY23" fmla="*/ 8625 h 10000"/>
                  <a:gd name="connsiteX24" fmla="*/ 8537 w 10000"/>
                  <a:gd name="connsiteY24" fmla="*/ 9033 h 10000"/>
                  <a:gd name="connsiteX25" fmla="*/ 8537 w 10000"/>
                  <a:gd name="connsiteY25" fmla="*/ 9287 h 10000"/>
                  <a:gd name="connsiteX26" fmla="*/ 8170 w 10000"/>
                  <a:gd name="connsiteY26" fmla="*/ 9439 h 10000"/>
                  <a:gd name="connsiteX27" fmla="*/ 8097 w 10000"/>
                  <a:gd name="connsiteY27" fmla="*/ 9694 h 10000"/>
                  <a:gd name="connsiteX28" fmla="*/ 8134 w 10000"/>
                  <a:gd name="connsiteY28" fmla="*/ 9950 h 10000"/>
                  <a:gd name="connsiteX29" fmla="*/ 8023 w 10000"/>
                  <a:gd name="connsiteY29" fmla="*/ 10000 h 10000"/>
                  <a:gd name="connsiteX30" fmla="*/ 7766 w 10000"/>
                  <a:gd name="connsiteY30" fmla="*/ 9643 h 10000"/>
                  <a:gd name="connsiteX31" fmla="*/ 7546 w 10000"/>
                  <a:gd name="connsiteY31" fmla="*/ 9542 h 10000"/>
                  <a:gd name="connsiteX32" fmla="*/ 7400 w 10000"/>
                  <a:gd name="connsiteY32" fmla="*/ 9439 h 10000"/>
                  <a:gd name="connsiteX33" fmla="*/ 1502 w 10000"/>
                  <a:gd name="connsiteY33" fmla="*/ 9643 h 10000"/>
                  <a:gd name="connsiteX34" fmla="*/ 1428 w 10000"/>
                  <a:gd name="connsiteY34" fmla="*/ 9185 h 10000"/>
                  <a:gd name="connsiteX35" fmla="*/ 1428 w 10000"/>
                  <a:gd name="connsiteY35" fmla="*/ 9085 h 10000"/>
                  <a:gd name="connsiteX36" fmla="*/ 1428 w 10000"/>
                  <a:gd name="connsiteY36" fmla="*/ 8726 h 10000"/>
                  <a:gd name="connsiteX37" fmla="*/ 1466 w 10000"/>
                  <a:gd name="connsiteY37" fmla="*/ 8421 h 10000"/>
                  <a:gd name="connsiteX38" fmla="*/ 1392 w 10000"/>
                  <a:gd name="connsiteY38" fmla="*/ 7961 h 10000"/>
                  <a:gd name="connsiteX39" fmla="*/ 1246 w 10000"/>
                  <a:gd name="connsiteY39" fmla="*/ 7397 h 10000"/>
                  <a:gd name="connsiteX40" fmla="*/ 1173 w 10000"/>
                  <a:gd name="connsiteY40" fmla="*/ 6991 h 10000"/>
                  <a:gd name="connsiteX41" fmla="*/ 1356 w 10000"/>
                  <a:gd name="connsiteY41" fmla="*/ 6684 h 10000"/>
                  <a:gd name="connsiteX42" fmla="*/ 1062 w 10000"/>
                  <a:gd name="connsiteY42" fmla="*/ 6226 h 10000"/>
                  <a:gd name="connsiteX43" fmla="*/ 1062 w 10000"/>
                  <a:gd name="connsiteY43" fmla="*/ 6124 h 10000"/>
                  <a:gd name="connsiteX44" fmla="*/ 1100 w 10000"/>
                  <a:gd name="connsiteY44" fmla="*/ 5614 h 10000"/>
                  <a:gd name="connsiteX45" fmla="*/ 953 w 10000"/>
                  <a:gd name="connsiteY45" fmla="*/ 5204 h 10000"/>
                  <a:gd name="connsiteX46" fmla="*/ 696 w 10000"/>
                  <a:gd name="connsiteY46" fmla="*/ 4388 h 10000"/>
                  <a:gd name="connsiteX47" fmla="*/ 623 w 10000"/>
                  <a:gd name="connsiteY47" fmla="*/ 3776 h 10000"/>
                  <a:gd name="connsiteX48" fmla="*/ 623 w 10000"/>
                  <a:gd name="connsiteY48" fmla="*/ 3367 h 10000"/>
                  <a:gd name="connsiteX49" fmla="*/ 0 w 10000"/>
                  <a:gd name="connsiteY49" fmla="*/ 2553 h 10000"/>
                  <a:gd name="connsiteX50" fmla="*/ 477 w 10000"/>
                  <a:gd name="connsiteY50" fmla="*/ 1990 h 10000"/>
                  <a:gd name="connsiteX51" fmla="*/ 477 w 10000"/>
                  <a:gd name="connsiteY51" fmla="*/ 1736 h 10000"/>
                  <a:gd name="connsiteX52" fmla="*/ 477 w 10000"/>
                  <a:gd name="connsiteY52" fmla="*/ 969 h 10000"/>
                  <a:gd name="connsiteX53" fmla="*/ 147 w 10000"/>
                  <a:gd name="connsiteY53" fmla="*/ 459 h 10000"/>
                  <a:gd name="connsiteX54" fmla="*/ 257 w 10000"/>
                  <a:gd name="connsiteY54" fmla="*/ 0 h 10000"/>
                  <a:gd name="connsiteX0" fmla="*/ 257 w 10000"/>
                  <a:gd name="connsiteY0" fmla="*/ 0 h 10000"/>
                  <a:gd name="connsiteX1" fmla="*/ 8448 w 10000"/>
                  <a:gd name="connsiteY1" fmla="*/ 90 h 10000"/>
                  <a:gd name="connsiteX2" fmla="*/ 8353 w 10000"/>
                  <a:gd name="connsiteY2" fmla="*/ 561 h 10000"/>
                  <a:gd name="connsiteX3" fmla="*/ 8682 w 10000"/>
                  <a:gd name="connsiteY3" fmla="*/ 969 h 10000"/>
                  <a:gd name="connsiteX4" fmla="*/ 8631 w 10000"/>
                  <a:gd name="connsiteY4" fmla="*/ 1264 h 10000"/>
                  <a:gd name="connsiteX5" fmla="*/ 8426 w 10000"/>
                  <a:gd name="connsiteY5" fmla="*/ 1938 h 10000"/>
                  <a:gd name="connsiteX6" fmla="*/ 8537 w 10000"/>
                  <a:gd name="connsiteY6" fmla="*/ 2194 h 10000"/>
                  <a:gd name="connsiteX7" fmla="*/ 8572 w 10000"/>
                  <a:gd name="connsiteY7" fmla="*/ 2502 h 10000"/>
                  <a:gd name="connsiteX8" fmla="*/ 8976 w 10000"/>
                  <a:gd name="connsiteY8" fmla="*/ 3011 h 10000"/>
                  <a:gd name="connsiteX9" fmla="*/ 9458 w 10000"/>
                  <a:gd name="connsiteY9" fmla="*/ 3329 h 10000"/>
                  <a:gd name="connsiteX10" fmla="*/ 9561 w 10000"/>
                  <a:gd name="connsiteY10" fmla="*/ 3930 h 10000"/>
                  <a:gd name="connsiteX11" fmla="*/ 9743 w 10000"/>
                  <a:gd name="connsiteY11" fmla="*/ 4286 h 10000"/>
                  <a:gd name="connsiteX12" fmla="*/ 9890 w 10000"/>
                  <a:gd name="connsiteY12" fmla="*/ 4542 h 10000"/>
                  <a:gd name="connsiteX13" fmla="*/ 10000 w 10000"/>
                  <a:gd name="connsiteY13" fmla="*/ 5307 h 10000"/>
                  <a:gd name="connsiteX14" fmla="*/ 9781 w 10000"/>
                  <a:gd name="connsiteY14" fmla="*/ 5765 h 10000"/>
                  <a:gd name="connsiteX15" fmla="*/ 9670 w 10000"/>
                  <a:gd name="connsiteY15" fmla="*/ 6022 h 10000"/>
                  <a:gd name="connsiteX16" fmla="*/ 9670 w 10000"/>
                  <a:gd name="connsiteY16" fmla="*/ 6480 h 10000"/>
                  <a:gd name="connsiteX17" fmla="*/ 9233 w 10000"/>
                  <a:gd name="connsiteY17" fmla="*/ 6428 h 10000"/>
                  <a:gd name="connsiteX18" fmla="*/ 8902 w 10000"/>
                  <a:gd name="connsiteY18" fmla="*/ 6684 h 10000"/>
                  <a:gd name="connsiteX19" fmla="*/ 8756 w 10000"/>
                  <a:gd name="connsiteY19" fmla="*/ 6888 h 10000"/>
                  <a:gd name="connsiteX20" fmla="*/ 8572 w 10000"/>
                  <a:gd name="connsiteY20" fmla="*/ 7296 h 10000"/>
                  <a:gd name="connsiteX21" fmla="*/ 8609 w 10000"/>
                  <a:gd name="connsiteY21" fmla="*/ 7656 h 10000"/>
                  <a:gd name="connsiteX22" fmla="*/ 8793 w 10000"/>
                  <a:gd name="connsiteY22" fmla="*/ 8266 h 10000"/>
                  <a:gd name="connsiteX23" fmla="*/ 8537 w 10000"/>
                  <a:gd name="connsiteY23" fmla="*/ 8625 h 10000"/>
                  <a:gd name="connsiteX24" fmla="*/ 8537 w 10000"/>
                  <a:gd name="connsiteY24" fmla="*/ 9033 h 10000"/>
                  <a:gd name="connsiteX25" fmla="*/ 8170 w 10000"/>
                  <a:gd name="connsiteY25" fmla="*/ 9439 h 10000"/>
                  <a:gd name="connsiteX26" fmla="*/ 8097 w 10000"/>
                  <a:gd name="connsiteY26" fmla="*/ 9694 h 10000"/>
                  <a:gd name="connsiteX27" fmla="*/ 8134 w 10000"/>
                  <a:gd name="connsiteY27" fmla="*/ 9950 h 10000"/>
                  <a:gd name="connsiteX28" fmla="*/ 8023 w 10000"/>
                  <a:gd name="connsiteY28" fmla="*/ 10000 h 10000"/>
                  <a:gd name="connsiteX29" fmla="*/ 7766 w 10000"/>
                  <a:gd name="connsiteY29" fmla="*/ 9643 h 10000"/>
                  <a:gd name="connsiteX30" fmla="*/ 7546 w 10000"/>
                  <a:gd name="connsiteY30" fmla="*/ 9542 h 10000"/>
                  <a:gd name="connsiteX31" fmla="*/ 7400 w 10000"/>
                  <a:gd name="connsiteY31" fmla="*/ 9439 h 10000"/>
                  <a:gd name="connsiteX32" fmla="*/ 1502 w 10000"/>
                  <a:gd name="connsiteY32" fmla="*/ 9643 h 10000"/>
                  <a:gd name="connsiteX33" fmla="*/ 1428 w 10000"/>
                  <a:gd name="connsiteY33" fmla="*/ 9185 h 10000"/>
                  <a:gd name="connsiteX34" fmla="*/ 1428 w 10000"/>
                  <a:gd name="connsiteY34" fmla="*/ 9085 h 10000"/>
                  <a:gd name="connsiteX35" fmla="*/ 1428 w 10000"/>
                  <a:gd name="connsiteY35" fmla="*/ 8726 h 10000"/>
                  <a:gd name="connsiteX36" fmla="*/ 1466 w 10000"/>
                  <a:gd name="connsiteY36" fmla="*/ 8421 h 10000"/>
                  <a:gd name="connsiteX37" fmla="*/ 1392 w 10000"/>
                  <a:gd name="connsiteY37" fmla="*/ 7961 h 10000"/>
                  <a:gd name="connsiteX38" fmla="*/ 1246 w 10000"/>
                  <a:gd name="connsiteY38" fmla="*/ 7397 h 10000"/>
                  <a:gd name="connsiteX39" fmla="*/ 1173 w 10000"/>
                  <a:gd name="connsiteY39" fmla="*/ 6991 h 10000"/>
                  <a:gd name="connsiteX40" fmla="*/ 1356 w 10000"/>
                  <a:gd name="connsiteY40" fmla="*/ 6684 h 10000"/>
                  <a:gd name="connsiteX41" fmla="*/ 1062 w 10000"/>
                  <a:gd name="connsiteY41" fmla="*/ 6226 h 10000"/>
                  <a:gd name="connsiteX42" fmla="*/ 1062 w 10000"/>
                  <a:gd name="connsiteY42" fmla="*/ 6124 h 10000"/>
                  <a:gd name="connsiteX43" fmla="*/ 1100 w 10000"/>
                  <a:gd name="connsiteY43" fmla="*/ 5614 h 10000"/>
                  <a:gd name="connsiteX44" fmla="*/ 953 w 10000"/>
                  <a:gd name="connsiteY44" fmla="*/ 5204 h 10000"/>
                  <a:gd name="connsiteX45" fmla="*/ 696 w 10000"/>
                  <a:gd name="connsiteY45" fmla="*/ 4388 h 10000"/>
                  <a:gd name="connsiteX46" fmla="*/ 623 w 10000"/>
                  <a:gd name="connsiteY46" fmla="*/ 3776 h 10000"/>
                  <a:gd name="connsiteX47" fmla="*/ 623 w 10000"/>
                  <a:gd name="connsiteY47" fmla="*/ 3367 h 10000"/>
                  <a:gd name="connsiteX48" fmla="*/ 0 w 10000"/>
                  <a:gd name="connsiteY48" fmla="*/ 2553 h 10000"/>
                  <a:gd name="connsiteX49" fmla="*/ 477 w 10000"/>
                  <a:gd name="connsiteY49" fmla="*/ 1990 h 10000"/>
                  <a:gd name="connsiteX50" fmla="*/ 477 w 10000"/>
                  <a:gd name="connsiteY50" fmla="*/ 1736 h 10000"/>
                  <a:gd name="connsiteX51" fmla="*/ 477 w 10000"/>
                  <a:gd name="connsiteY51" fmla="*/ 969 h 10000"/>
                  <a:gd name="connsiteX52" fmla="*/ 147 w 10000"/>
                  <a:gd name="connsiteY52" fmla="*/ 459 h 10000"/>
                  <a:gd name="connsiteX53" fmla="*/ 257 w 10000"/>
                  <a:gd name="connsiteY53" fmla="*/ 0 h 10000"/>
                  <a:gd name="connsiteX0" fmla="*/ 257 w 10000"/>
                  <a:gd name="connsiteY0" fmla="*/ 0 h 10000"/>
                  <a:gd name="connsiteX1" fmla="*/ 8448 w 10000"/>
                  <a:gd name="connsiteY1" fmla="*/ 90 h 10000"/>
                  <a:gd name="connsiteX2" fmla="*/ 8353 w 10000"/>
                  <a:gd name="connsiteY2" fmla="*/ 561 h 10000"/>
                  <a:gd name="connsiteX3" fmla="*/ 8682 w 10000"/>
                  <a:gd name="connsiteY3" fmla="*/ 969 h 10000"/>
                  <a:gd name="connsiteX4" fmla="*/ 8631 w 10000"/>
                  <a:gd name="connsiteY4" fmla="*/ 1264 h 10000"/>
                  <a:gd name="connsiteX5" fmla="*/ 8426 w 10000"/>
                  <a:gd name="connsiteY5" fmla="*/ 1938 h 10000"/>
                  <a:gd name="connsiteX6" fmla="*/ 8537 w 10000"/>
                  <a:gd name="connsiteY6" fmla="*/ 2194 h 10000"/>
                  <a:gd name="connsiteX7" fmla="*/ 8572 w 10000"/>
                  <a:gd name="connsiteY7" fmla="*/ 2502 h 10000"/>
                  <a:gd name="connsiteX8" fmla="*/ 8976 w 10000"/>
                  <a:gd name="connsiteY8" fmla="*/ 3011 h 10000"/>
                  <a:gd name="connsiteX9" fmla="*/ 9458 w 10000"/>
                  <a:gd name="connsiteY9" fmla="*/ 3329 h 10000"/>
                  <a:gd name="connsiteX10" fmla="*/ 9561 w 10000"/>
                  <a:gd name="connsiteY10" fmla="*/ 3930 h 10000"/>
                  <a:gd name="connsiteX11" fmla="*/ 9743 w 10000"/>
                  <a:gd name="connsiteY11" fmla="*/ 4286 h 10000"/>
                  <a:gd name="connsiteX12" fmla="*/ 9890 w 10000"/>
                  <a:gd name="connsiteY12" fmla="*/ 4542 h 10000"/>
                  <a:gd name="connsiteX13" fmla="*/ 10000 w 10000"/>
                  <a:gd name="connsiteY13" fmla="*/ 5307 h 10000"/>
                  <a:gd name="connsiteX14" fmla="*/ 9781 w 10000"/>
                  <a:gd name="connsiteY14" fmla="*/ 5765 h 10000"/>
                  <a:gd name="connsiteX15" fmla="*/ 9670 w 10000"/>
                  <a:gd name="connsiteY15" fmla="*/ 6022 h 10000"/>
                  <a:gd name="connsiteX16" fmla="*/ 9670 w 10000"/>
                  <a:gd name="connsiteY16" fmla="*/ 6480 h 10000"/>
                  <a:gd name="connsiteX17" fmla="*/ 9233 w 10000"/>
                  <a:gd name="connsiteY17" fmla="*/ 6428 h 10000"/>
                  <a:gd name="connsiteX18" fmla="*/ 8902 w 10000"/>
                  <a:gd name="connsiteY18" fmla="*/ 6684 h 10000"/>
                  <a:gd name="connsiteX19" fmla="*/ 8756 w 10000"/>
                  <a:gd name="connsiteY19" fmla="*/ 6888 h 10000"/>
                  <a:gd name="connsiteX20" fmla="*/ 8572 w 10000"/>
                  <a:gd name="connsiteY20" fmla="*/ 7296 h 10000"/>
                  <a:gd name="connsiteX21" fmla="*/ 8609 w 10000"/>
                  <a:gd name="connsiteY21" fmla="*/ 7656 h 10000"/>
                  <a:gd name="connsiteX22" fmla="*/ 8793 w 10000"/>
                  <a:gd name="connsiteY22" fmla="*/ 8266 h 10000"/>
                  <a:gd name="connsiteX23" fmla="*/ 8537 w 10000"/>
                  <a:gd name="connsiteY23" fmla="*/ 8625 h 10000"/>
                  <a:gd name="connsiteX24" fmla="*/ 8170 w 10000"/>
                  <a:gd name="connsiteY24" fmla="*/ 9439 h 10000"/>
                  <a:gd name="connsiteX25" fmla="*/ 8097 w 10000"/>
                  <a:gd name="connsiteY25" fmla="*/ 9694 h 10000"/>
                  <a:gd name="connsiteX26" fmla="*/ 8134 w 10000"/>
                  <a:gd name="connsiteY26" fmla="*/ 9950 h 10000"/>
                  <a:gd name="connsiteX27" fmla="*/ 8023 w 10000"/>
                  <a:gd name="connsiteY27" fmla="*/ 10000 h 10000"/>
                  <a:gd name="connsiteX28" fmla="*/ 7766 w 10000"/>
                  <a:gd name="connsiteY28" fmla="*/ 9643 h 10000"/>
                  <a:gd name="connsiteX29" fmla="*/ 7546 w 10000"/>
                  <a:gd name="connsiteY29" fmla="*/ 9542 h 10000"/>
                  <a:gd name="connsiteX30" fmla="*/ 7400 w 10000"/>
                  <a:gd name="connsiteY30" fmla="*/ 9439 h 10000"/>
                  <a:gd name="connsiteX31" fmla="*/ 1502 w 10000"/>
                  <a:gd name="connsiteY31" fmla="*/ 9643 h 10000"/>
                  <a:gd name="connsiteX32" fmla="*/ 1428 w 10000"/>
                  <a:gd name="connsiteY32" fmla="*/ 9185 h 10000"/>
                  <a:gd name="connsiteX33" fmla="*/ 1428 w 10000"/>
                  <a:gd name="connsiteY33" fmla="*/ 9085 h 10000"/>
                  <a:gd name="connsiteX34" fmla="*/ 1428 w 10000"/>
                  <a:gd name="connsiteY34" fmla="*/ 8726 h 10000"/>
                  <a:gd name="connsiteX35" fmla="*/ 1466 w 10000"/>
                  <a:gd name="connsiteY35" fmla="*/ 8421 h 10000"/>
                  <a:gd name="connsiteX36" fmla="*/ 1392 w 10000"/>
                  <a:gd name="connsiteY36" fmla="*/ 7961 h 10000"/>
                  <a:gd name="connsiteX37" fmla="*/ 1246 w 10000"/>
                  <a:gd name="connsiteY37" fmla="*/ 7397 h 10000"/>
                  <a:gd name="connsiteX38" fmla="*/ 1173 w 10000"/>
                  <a:gd name="connsiteY38" fmla="*/ 6991 h 10000"/>
                  <a:gd name="connsiteX39" fmla="*/ 1356 w 10000"/>
                  <a:gd name="connsiteY39" fmla="*/ 6684 h 10000"/>
                  <a:gd name="connsiteX40" fmla="*/ 1062 w 10000"/>
                  <a:gd name="connsiteY40" fmla="*/ 6226 h 10000"/>
                  <a:gd name="connsiteX41" fmla="*/ 1062 w 10000"/>
                  <a:gd name="connsiteY41" fmla="*/ 6124 h 10000"/>
                  <a:gd name="connsiteX42" fmla="*/ 1100 w 10000"/>
                  <a:gd name="connsiteY42" fmla="*/ 5614 h 10000"/>
                  <a:gd name="connsiteX43" fmla="*/ 953 w 10000"/>
                  <a:gd name="connsiteY43" fmla="*/ 5204 h 10000"/>
                  <a:gd name="connsiteX44" fmla="*/ 696 w 10000"/>
                  <a:gd name="connsiteY44" fmla="*/ 4388 h 10000"/>
                  <a:gd name="connsiteX45" fmla="*/ 623 w 10000"/>
                  <a:gd name="connsiteY45" fmla="*/ 3776 h 10000"/>
                  <a:gd name="connsiteX46" fmla="*/ 623 w 10000"/>
                  <a:gd name="connsiteY46" fmla="*/ 3367 h 10000"/>
                  <a:gd name="connsiteX47" fmla="*/ 0 w 10000"/>
                  <a:gd name="connsiteY47" fmla="*/ 2553 h 10000"/>
                  <a:gd name="connsiteX48" fmla="*/ 477 w 10000"/>
                  <a:gd name="connsiteY48" fmla="*/ 1990 h 10000"/>
                  <a:gd name="connsiteX49" fmla="*/ 477 w 10000"/>
                  <a:gd name="connsiteY49" fmla="*/ 1736 h 10000"/>
                  <a:gd name="connsiteX50" fmla="*/ 477 w 10000"/>
                  <a:gd name="connsiteY50" fmla="*/ 969 h 10000"/>
                  <a:gd name="connsiteX51" fmla="*/ 147 w 10000"/>
                  <a:gd name="connsiteY51" fmla="*/ 459 h 10000"/>
                  <a:gd name="connsiteX52" fmla="*/ 257 w 10000"/>
                  <a:gd name="connsiteY52" fmla="*/ 0 h 10000"/>
                  <a:gd name="connsiteX0" fmla="*/ 257 w 10000"/>
                  <a:gd name="connsiteY0" fmla="*/ 0 h 9950"/>
                  <a:gd name="connsiteX1" fmla="*/ 8448 w 10000"/>
                  <a:gd name="connsiteY1" fmla="*/ 90 h 9950"/>
                  <a:gd name="connsiteX2" fmla="*/ 8353 w 10000"/>
                  <a:gd name="connsiteY2" fmla="*/ 561 h 9950"/>
                  <a:gd name="connsiteX3" fmla="*/ 8682 w 10000"/>
                  <a:gd name="connsiteY3" fmla="*/ 969 h 9950"/>
                  <a:gd name="connsiteX4" fmla="*/ 8631 w 10000"/>
                  <a:gd name="connsiteY4" fmla="*/ 1264 h 9950"/>
                  <a:gd name="connsiteX5" fmla="*/ 8426 w 10000"/>
                  <a:gd name="connsiteY5" fmla="*/ 1938 h 9950"/>
                  <a:gd name="connsiteX6" fmla="*/ 8537 w 10000"/>
                  <a:gd name="connsiteY6" fmla="*/ 2194 h 9950"/>
                  <a:gd name="connsiteX7" fmla="*/ 8572 w 10000"/>
                  <a:gd name="connsiteY7" fmla="*/ 2502 h 9950"/>
                  <a:gd name="connsiteX8" fmla="*/ 8976 w 10000"/>
                  <a:gd name="connsiteY8" fmla="*/ 3011 h 9950"/>
                  <a:gd name="connsiteX9" fmla="*/ 9458 w 10000"/>
                  <a:gd name="connsiteY9" fmla="*/ 3329 h 9950"/>
                  <a:gd name="connsiteX10" fmla="*/ 9561 w 10000"/>
                  <a:gd name="connsiteY10" fmla="*/ 3930 h 9950"/>
                  <a:gd name="connsiteX11" fmla="*/ 9743 w 10000"/>
                  <a:gd name="connsiteY11" fmla="*/ 4286 h 9950"/>
                  <a:gd name="connsiteX12" fmla="*/ 9890 w 10000"/>
                  <a:gd name="connsiteY12" fmla="*/ 4542 h 9950"/>
                  <a:gd name="connsiteX13" fmla="*/ 10000 w 10000"/>
                  <a:gd name="connsiteY13" fmla="*/ 5307 h 9950"/>
                  <a:gd name="connsiteX14" fmla="*/ 9781 w 10000"/>
                  <a:gd name="connsiteY14" fmla="*/ 5765 h 9950"/>
                  <a:gd name="connsiteX15" fmla="*/ 9670 w 10000"/>
                  <a:gd name="connsiteY15" fmla="*/ 6022 h 9950"/>
                  <a:gd name="connsiteX16" fmla="*/ 9670 w 10000"/>
                  <a:gd name="connsiteY16" fmla="*/ 6480 h 9950"/>
                  <a:gd name="connsiteX17" fmla="*/ 9233 w 10000"/>
                  <a:gd name="connsiteY17" fmla="*/ 6428 h 9950"/>
                  <a:gd name="connsiteX18" fmla="*/ 8902 w 10000"/>
                  <a:gd name="connsiteY18" fmla="*/ 6684 h 9950"/>
                  <a:gd name="connsiteX19" fmla="*/ 8756 w 10000"/>
                  <a:gd name="connsiteY19" fmla="*/ 6888 h 9950"/>
                  <a:gd name="connsiteX20" fmla="*/ 8572 w 10000"/>
                  <a:gd name="connsiteY20" fmla="*/ 7296 h 9950"/>
                  <a:gd name="connsiteX21" fmla="*/ 8609 w 10000"/>
                  <a:gd name="connsiteY21" fmla="*/ 7656 h 9950"/>
                  <a:gd name="connsiteX22" fmla="*/ 8793 w 10000"/>
                  <a:gd name="connsiteY22" fmla="*/ 8266 h 9950"/>
                  <a:gd name="connsiteX23" fmla="*/ 8537 w 10000"/>
                  <a:gd name="connsiteY23" fmla="*/ 8625 h 9950"/>
                  <a:gd name="connsiteX24" fmla="*/ 8170 w 10000"/>
                  <a:gd name="connsiteY24" fmla="*/ 9439 h 9950"/>
                  <a:gd name="connsiteX25" fmla="*/ 8097 w 10000"/>
                  <a:gd name="connsiteY25" fmla="*/ 9694 h 9950"/>
                  <a:gd name="connsiteX26" fmla="*/ 8134 w 10000"/>
                  <a:gd name="connsiteY26" fmla="*/ 9950 h 9950"/>
                  <a:gd name="connsiteX27" fmla="*/ 7766 w 10000"/>
                  <a:gd name="connsiteY27" fmla="*/ 9643 h 9950"/>
                  <a:gd name="connsiteX28" fmla="*/ 7546 w 10000"/>
                  <a:gd name="connsiteY28" fmla="*/ 9542 h 9950"/>
                  <a:gd name="connsiteX29" fmla="*/ 7400 w 10000"/>
                  <a:gd name="connsiteY29" fmla="*/ 9439 h 9950"/>
                  <a:gd name="connsiteX30" fmla="*/ 1502 w 10000"/>
                  <a:gd name="connsiteY30" fmla="*/ 9643 h 9950"/>
                  <a:gd name="connsiteX31" fmla="*/ 1428 w 10000"/>
                  <a:gd name="connsiteY31" fmla="*/ 9185 h 9950"/>
                  <a:gd name="connsiteX32" fmla="*/ 1428 w 10000"/>
                  <a:gd name="connsiteY32" fmla="*/ 9085 h 9950"/>
                  <a:gd name="connsiteX33" fmla="*/ 1428 w 10000"/>
                  <a:gd name="connsiteY33" fmla="*/ 8726 h 9950"/>
                  <a:gd name="connsiteX34" fmla="*/ 1466 w 10000"/>
                  <a:gd name="connsiteY34" fmla="*/ 8421 h 9950"/>
                  <a:gd name="connsiteX35" fmla="*/ 1392 w 10000"/>
                  <a:gd name="connsiteY35" fmla="*/ 7961 h 9950"/>
                  <a:gd name="connsiteX36" fmla="*/ 1246 w 10000"/>
                  <a:gd name="connsiteY36" fmla="*/ 7397 h 9950"/>
                  <a:gd name="connsiteX37" fmla="*/ 1173 w 10000"/>
                  <a:gd name="connsiteY37" fmla="*/ 6991 h 9950"/>
                  <a:gd name="connsiteX38" fmla="*/ 1356 w 10000"/>
                  <a:gd name="connsiteY38" fmla="*/ 6684 h 9950"/>
                  <a:gd name="connsiteX39" fmla="*/ 1062 w 10000"/>
                  <a:gd name="connsiteY39" fmla="*/ 6226 h 9950"/>
                  <a:gd name="connsiteX40" fmla="*/ 1062 w 10000"/>
                  <a:gd name="connsiteY40" fmla="*/ 6124 h 9950"/>
                  <a:gd name="connsiteX41" fmla="*/ 1100 w 10000"/>
                  <a:gd name="connsiteY41" fmla="*/ 5614 h 9950"/>
                  <a:gd name="connsiteX42" fmla="*/ 953 w 10000"/>
                  <a:gd name="connsiteY42" fmla="*/ 5204 h 9950"/>
                  <a:gd name="connsiteX43" fmla="*/ 696 w 10000"/>
                  <a:gd name="connsiteY43" fmla="*/ 4388 h 9950"/>
                  <a:gd name="connsiteX44" fmla="*/ 623 w 10000"/>
                  <a:gd name="connsiteY44" fmla="*/ 3776 h 9950"/>
                  <a:gd name="connsiteX45" fmla="*/ 623 w 10000"/>
                  <a:gd name="connsiteY45" fmla="*/ 3367 h 9950"/>
                  <a:gd name="connsiteX46" fmla="*/ 0 w 10000"/>
                  <a:gd name="connsiteY46" fmla="*/ 2553 h 9950"/>
                  <a:gd name="connsiteX47" fmla="*/ 477 w 10000"/>
                  <a:gd name="connsiteY47" fmla="*/ 1990 h 9950"/>
                  <a:gd name="connsiteX48" fmla="*/ 477 w 10000"/>
                  <a:gd name="connsiteY48" fmla="*/ 1736 h 9950"/>
                  <a:gd name="connsiteX49" fmla="*/ 477 w 10000"/>
                  <a:gd name="connsiteY49" fmla="*/ 969 h 9950"/>
                  <a:gd name="connsiteX50" fmla="*/ 147 w 10000"/>
                  <a:gd name="connsiteY50" fmla="*/ 459 h 9950"/>
                  <a:gd name="connsiteX51" fmla="*/ 257 w 10000"/>
                  <a:gd name="connsiteY51" fmla="*/ 0 h 9950"/>
                  <a:gd name="connsiteX0" fmla="*/ 257 w 10000"/>
                  <a:gd name="connsiteY0" fmla="*/ 0 h 9753"/>
                  <a:gd name="connsiteX1" fmla="*/ 8448 w 10000"/>
                  <a:gd name="connsiteY1" fmla="*/ 90 h 9753"/>
                  <a:gd name="connsiteX2" fmla="*/ 8353 w 10000"/>
                  <a:gd name="connsiteY2" fmla="*/ 564 h 9753"/>
                  <a:gd name="connsiteX3" fmla="*/ 8682 w 10000"/>
                  <a:gd name="connsiteY3" fmla="*/ 974 h 9753"/>
                  <a:gd name="connsiteX4" fmla="*/ 8631 w 10000"/>
                  <a:gd name="connsiteY4" fmla="*/ 1270 h 9753"/>
                  <a:gd name="connsiteX5" fmla="*/ 8426 w 10000"/>
                  <a:gd name="connsiteY5" fmla="*/ 1948 h 9753"/>
                  <a:gd name="connsiteX6" fmla="*/ 8537 w 10000"/>
                  <a:gd name="connsiteY6" fmla="*/ 2205 h 9753"/>
                  <a:gd name="connsiteX7" fmla="*/ 8572 w 10000"/>
                  <a:gd name="connsiteY7" fmla="*/ 2515 h 9753"/>
                  <a:gd name="connsiteX8" fmla="*/ 8976 w 10000"/>
                  <a:gd name="connsiteY8" fmla="*/ 3026 h 9753"/>
                  <a:gd name="connsiteX9" fmla="*/ 9458 w 10000"/>
                  <a:gd name="connsiteY9" fmla="*/ 3346 h 9753"/>
                  <a:gd name="connsiteX10" fmla="*/ 9561 w 10000"/>
                  <a:gd name="connsiteY10" fmla="*/ 3950 h 9753"/>
                  <a:gd name="connsiteX11" fmla="*/ 9743 w 10000"/>
                  <a:gd name="connsiteY11" fmla="*/ 4308 h 9753"/>
                  <a:gd name="connsiteX12" fmla="*/ 9890 w 10000"/>
                  <a:gd name="connsiteY12" fmla="*/ 4565 h 9753"/>
                  <a:gd name="connsiteX13" fmla="*/ 10000 w 10000"/>
                  <a:gd name="connsiteY13" fmla="*/ 5334 h 9753"/>
                  <a:gd name="connsiteX14" fmla="*/ 9781 w 10000"/>
                  <a:gd name="connsiteY14" fmla="*/ 5794 h 9753"/>
                  <a:gd name="connsiteX15" fmla="*/ 9670 w 10000"/>
                  <a:gd name="connsiteY15" fmla="*/ 6052 h 9753"/>
                  <a:gd name="connsiteX16" fmla="*/ 9670 w 10000"/>
                  <a:gd name="connsiteY16" fmla="*/ 6513 h 9753"/>
                  <a:gd name="connsiteX17" fmla="*/ 9233 w 10000"/>
                  <a:gd name="connsiteY17" fmla="*/ 6460 h 9753"/>
                  <a:gd name="connsiteX18" fmla="*/ 8902 w 10000"/>
                  <a:gd name="connsiteY18" fmla="*/ 6718 h 9753"/>
                  <a:gd name="connsiteX19" fmla="*/ 8756 w 10000"/>
                  <a:gd name="connsiteY19" fmla="*/ 6923 h 9753"/>
                  <a:gd name="connsiteX20" fmla="*/ 8572 w 10000"/>
                  <a:gd name="connsiteY20" fmla="*/ 7333 h 9753"/>
                  <a:gd name="connsiteX21" fmla="*/ 8609 w 10000"/>
                  <a:gd name="connsiteY21" fmla="*/ 7694 h 9753"/>
                  <a:gd name="connsiteX22" fmla="*/ 8793 w 10000"/>
                  <a:gd name="connsiteY22" fmla="*/ 8308 h 9753"/>
                  <a:gd name="connsiteX23" fmla="*/ 8537 w 10000"/>
                  <a:gd name="connsiteY23" fmla="*/ 8668 h 9753"/>
                  <a:gd name="connsiteX24" fmla="*/ 8170 w 10000"/>
                  <a:gd name="connsiteY24" fmla="*/ 9486 h 9753"/>
                  <a:gd name="connsiteX25" fmla="*/ 8097 w 10000"/>
                  <a:gd name="connsiteY25" fmla="*/ 9743 h 9753"/>
                  <a:gd name="connsiteX26" fmla="*/ 7766 w 10000"/>
                  <a:gd name="connsiteY26" fmla="*/ 9691 h 9753"/>
                  <a:gd name="connsiteX27" fmla="*/ 7546 w 10000"/>
                  <a:gd name="connsiteY27" fmla="*/ 9590 h 9753"/>
                  <a:gd name="connsiteX28" fmla="*/ 7400 w 10000"/>
                  <a:gd name="connsiteY28" fmla="*/ 9486 h 9753"/>
                  <a:gd name="connsiteX29" fmla="*/ 1502 w 10000"/>
                  <a:gd name="connsiteY29" fmla="*/ 9691 h 9753"/>
                  <a:gd name="connsiteX30" fmla="*/ 1428 w 10000"/>
                  <a:gd name="connsiteY30" fmla="*/ 9231 h 9753"/>
                  <a:gd name="connsiteX31" fmla="*/ 1428 w 10000"/>
                  <a:gd name="connsiteY31" fmla="*/ 9131 h 9753"/>
                  <a:gd name="connsiteX32" fmla="*/ 1428 w 10000"/>
                  <a:gd name="connsiteY32" fmla="*/ 8770 h 9753"/>
                  <a:gd name="connsiteX33" fmla="*/ 1466 w 10000"/>
                  <a:gd name="connsiteY33" fmla="*/ 8463 h 9753"/>
                  <a:gd name="connsiteX34" fmla="*/ 1392 w 10000"/>
                  <a:gd name="connsiteY34" fmla="*/ 8001 h 9753"/>
                  <a:gd name="connsiteX35" fmla="*/ 1246 w 10000"/>
                  <a:gd name="connsiteY35" fmla="*/ 7434 h 9753"/>
                  <a:gd name="connsiteX36" fmla="*/ 1173 w 10000"/>
                  <a:gd name="connsiteY36" fmla="*/ 7026 h 9753"/>
                  <a:gd name="connsiteX37" fmla="*/ 1356 w 10000"/>
                  <a:gd name="connsiteY37" fmla="*/ 6718 h 9753"/>
                  <a:gd name="connsiteX38" fmla="*/ 1062 w 10000"/>
                  <a:gd name="connsiteY38" fmla="*/ 6257 h 9753"/>
                  <a:gd name="connsiteX39" fmla="*/ 1062 w 10000"/>
                  <a:gd name="connsiteY39" fmla="*/ 6155 h 9753"/>
                  <a:gd name="connsiteX40" fmla="*/ 1100 w 10000"/>
                  <a:gd name="connsiteY40" fmla="*/ 5642 h 9753"/>
                  <a:gd name="connsiteX41" fmla="*/ 953 w 10000"/>
                  <a:gd name="connsiteY41" fmla="*/ 5230 h 9753"/>
                  <a:gd name="connsiteX42" fmla="*/ 696 w 10000"/>
                  <a:gd name="connsiteY42" fmla="*/ 4410 h 9753"/>
                  <a:gd name="connsiteX43" fmla="*/ 623 w 10000"/>
                  <a:gd name="connsiteY43" fmla="*/ 3795 h 9753"/>
                  <a:gd name="connsiteX44" fmla="*/ 623 w 10000"/>
                  <a:gd name="connsiteY44" fmla="*/ 3384 h 9753"/>
                  <a:gd name="connsiteX45" fmla="*/ 0 w 10000"/>
                  <a:gd name="connsiteY45" fmla="*/ 2566 h 9753"/>
                  <a:gd name="connsiteX46" fmla="*/ 477 w 10000"/>
                  <a:gd name="connsiteY46" fmla="*/ 2000 h 9753"/>
                  <a:gd name="connsiteX47" fmla="*/ 477 w 10000"/>
                  <a:gd name="connsiteY47" fmla="*/ 1745 h 9753"/>
                  <a:gd name="connsiteX48" fmla="*/ 477 w 10000"/>
                  <a:gd name="connsiteY48" fmla="*/ 974 h 9753"/>
                  <a:gd name="connsiteX49" fmla="*/ 147 w 10000"/>
                  <a:gd name="connsiteY49" fmla="*/ 461 h 9753"/>
                  <a:gd name="connsiteX50" fmla="*/ 257 w 10000"/>
                  <a:gd name="connsiteY50" fmla="*/ 0 h 9753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428 w 10000"/>
                  <a:gd name="connsiteY30" fmla="*/ 9362 h 10000"/>
                  <a:gd name="connsiteX31" fmla="*/ 1428 w 10000"/>
                  <a:gd name="connsiteY31" fmla="*/ 8992 h 10000"/>
                  <a:gd name="connsiteX32" fmla="*/ 1466 w 10000"/>
                  <a:gd name="connsiteY32" fmla="*/ 8677 h 10000"/>
                  <a:gd name="connsiteX33" fmla="*/ 1392 w 10000"/>
                  <a:gd name="connsiteY33" fmla="*/ 8204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428 w 10000"/>
                  <a:gd name="connsiteY31" fmla="*/ 8992 h 10000"/>
                  <a:gd name="connsiteX32" fmla="*/ 1466 w 10000"/>
                  <a:gd name="connsiteY32" fmla="*/ 8677 h 10000"/>
                  <a:gd name="connsiteX33" fmla="*/ 1392 w 10000"/>
                  <a:gd name="connsiteY33" fmla="*/ 8204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466 w 10000"/>
                  <a:gd name="connsiteY32" fmla="*/ 8677 h 10000"/>
                  <a:gd name="connsiteX33" fmla="*/ 1392 w 10000"/>
                  <a:gd name="connsiteY33" fmla="*/ 8204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392 w 10000"/>
                  <a:gd name="connsiteY33" fmla="*/ 8204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167 w 10000"/>
                  <a:gd name="connsiteY33" fmla="*/ 8079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167 w 10000"/>
                  <a:gd name="connsiteY33" fmla="*/ 8079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051 w 10000"/>
                  <a:gd name="connsiteY36" fmla="*/ 67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167 w 10000"/>
                  <a:gd name="connsiteY33" fmla="*/ 8079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051 w 10000"/>
                  <a:gd name="connsiteY36" fmla="*/ 67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532 w 10000"/>
                  <a:gd name="connsiteY48" fmla="*/ 549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167 w 10000"/>
                  <a:gd name="connsiteY33" fmla="*/ 8079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051 w 10000"/>
                  <a:gd name="connsiteY36" fmla="*/ 67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532 w 10000"/>
                  <a:gd name="connsiteY48" fmla="*/ 549 h 10000"/>
                  <a:gd name="connsiteX49" fmla="*/ 4732 w 10000"/>
                  <a:gd name="connsiteY49" fmla="*/ 478 h 10000"/>
                  <a:gd name="connsiteX0" fmla="*/ 8448 w 10000"/>
                  <a:gd name="connsiteY0" fmla="*/ 0 h 9908"/>
                  <a:gd name="connsiteX1" fmla="*/ 8353 w 10000"/>
                  <a:gd name="connsiteY1" fmla="*/ 486 h 9908"/>
                  <a:gd name="connsiteX2" fmla="*/ 8682 w 10000"/>
                  <a:gd name="connsiteY2" fmla="*/ 907 h 9908"/>
                  <a:gd name="connsiteX3" fmla="*/ 8631 w 10000"/>
                  <a:gd name="connsiteY3" fmla="*/ 1210 h 9908"/>
                  <a:gd name="connsiteX4" fmla="*/ 8426 w 10000"/>
                  <a:gd name="connsiteY4" fmla="*/ 1905 h 9908"/>
                  <a:gd name="connsiteX5" fmla="*/ 8537 w 10000"/>
                  <a:gd name="connsiteY5" fmla="*/ 2169 h 9908"/>
                  <a:gd name="connsiteX6" fmla="*/ 8572 w 10000"/>
                  <a:gd name="connsiteY6" fmla="*/ 2487 h 9908"/>
                  <a:gd name="connsiteX7" fmla="*/ 8976 w 10000"/>
                  <a:gd name="connsiteY7" fmla="*/ 3011 h 9908"/>
                  <a:gd name="connsiteX8" fmla="*/ 9458 w 10000"/>
                  <a:gd name="connsiteY8" fmla="*/ 3339 h 9908"/>
                  <a:gd name="connsiteX9" fmla="*/ 9561 w 10000"/>
                  <a:gd name="connsiteY9" fmla="*/ 3958 h 9908"/>
                  <a:gd name="connsiteX10" fmla="*/ 9743 w 10000"/>
                  <a:gd name="connsiteY10" fmla="*/ 4325 h 9908"/>
                  <a:gd name="connsiteX11" fmla="*/ 9890 w 10000"/>
                  <a:gd name="connsiteY11" fmla="*/ 4589 h 9908"/>
                  <a:gd name="connsiteX12" fmla="*/ 10000 w 10000"/>
                  <a:gd name="connsiteY12" fmla="*/ 5377 h 9908"/>
                  <a:gd name="connsiteX13" fmla="*/ 9781 w 10000"/>
                  <a:gd name="connsiteY13" fmla="*/ 5849 h 9908"/>
                  <a:gd name="connsiteX14" fmla="*/ 9670 w 10000"/>
                  <a:gd name="connsiteY14" fmla="*/ 6113 h 9908"/>
                  <a:gd name="connsiteX15" fmla="*/ 9670 w 10000"/>
                  <a:gd name="connsiteY15" fmla="*/ 6586 h 9908"/>
                  <a:gd name="connsiteX16" fmla="*/ 9233 w 10000"/>
                  <a:gd name="connsiteY16" fmla="*/ 6532 h 9908"/>
                  <a:gd name="connsiteX17" fmla="*/ 8902 w 10000"/>
                  <a:gd name="connsiteY17" fmla="*/ 6796 h 9908"/>
                  <a:gd name="connsiteX18" fmla="*/ 8756 w 10000"/>
                  <a:gd name="connsiteY18" fmla="*/ 7006 h 9908"/>
                  <a:gd name="connsiteX19" fmla="*/ 8572 w 10000"/>
                  <a:gd name="connsiteY19" fmla="*/ 7427 h 9908"/>
                  <a:gd name="connsiteX20" fmla="*/ 8609 w 10000"/>
                  <a:gd name="connsiteY20" fmla="*/ 7797 h 9908"/>
                  <a:gd name="connsiteX21" fmla="*/ 8793 w 10000"/>
                  <a:gd name="connsiteY21" fmla="*/ 8426 h 9908"/>
                  <a:gd name="connsiteX22" fmla="*/ 8537 w 10000"/>
                  <a:gd name="connsiteY22" fmla="*/ 8796 h 9908"/>
                  <a:gd name="connsiteX23" fmla="*/ 8170 w 10000"/>
                  <a:gd name="connsiteY23" fmla="*/ 9634 h 9908"/>
                  <a:gd name="connsiteX24" fmla="*/ 8097 w 10000"/>
                  <a:gd name="connsiteY24" fmla="*/ 9898 h 9908"/>
                  <a:gd name="connsiteX25" fmla="*/ 7766 w 10000"/>
                  <a:gd name="connsiteY25" fmla="*/ 9844 h 9908"/>
                  <a:gd name="connsiteX26" fmla="*/ 7400 w 10000"/>
                  <a:gd name="connsiteY26" fmla="*/ 9634 h 9908"/>
                  <a:gd name="connsiteX27" fmla="*/ 1502 w 10000"/>
                  <a:gd name="connsiteY27" fmla="*/ 9844 h 9908"/>
                  <a:gd name="connsiteX28" fmla="*/ 1428 w 10000"/>
                  <a:gd name="connsiteY28" fmla="*/ 9373 h 9908"/>
                  <a:gd name="connsiteX29" fmla="*/ 1223 w 10000"/>
                  <a:gd name="connsiteY29" fmla="*/ 9230 h 9908"/>
                  <a:gd name="connsiteX30" fmla="*/ 1120 w 10000"/>
                  <a:gd name="connsiteY30" fmla="*/ 8839 h 9908"/>
                  <a:gd name="connsiteX31" fmla="*/ 1145 w 10000"/>
                  <a:gd name="connsiteY31" fmla="*/ 8361 h 9908"/>
                  <a:gd name="connsiteX32" fmla="*/ 1167 w 10000"/>
                  <a:gd name="connsiteY32" fmla="*/ 7987 h 9908"/>
                  <a:gd name="connsiteX33" fmla="*/ 1246 w 10000"/>
                  <a:gd name="connsiteY33" fmla="*/ 7530 h 9908"/>
                  <a:gd name="connsiteX34" fmla="*/ 1173 w 10000"/>
                  <a:gd name="connsiteY34" fmla="*/ 7112 h 9908"/>
                  <a:gd name="connsiteX35" fmla="*/ 1051 w 10000"/>
                  <a:gd name="connsiteY35" fmla="*/ 6696 h 9908"/>
                  <a:gd name="connsiteX36" fmla="*/ 1062 w 10000"/>
                  <a:gd name="connsiteY36" fmla="*/ 6323 h 9908"/>
                  <a:gd name="connsiteX37" fmla="*/ 1062 w 10000"/>
                  <a:gd name="connsiteY37" fmla="*/ 6219 h 9908"/>
                  <a:gd name="connsiteX38" fmla="*/ 1100 w 10000"/>
                  <a:gd name="connsiteY38" fmla="*/ 5693 h 9908"/>
                  <a:gd name="connsiteX39" fmla="*/ 953 w 10000"/>
                  <a:gd name="connsiteY39" fmla="*/ 5270 h 9908"/>
                  <a:gd name="connsiteX40" fmla="*/ 696 w 10000"/>
                  <a:gd name="connsiteY40" fmla="*/ 4430 h 9908"/>
                  <a:gd name="connsiteX41" fmla="*/ 623 w 10000"/>
                  <a:gd name="connsiteY41" fmla="*/ 3799 h 9908"/>
                  <a:gd name="connsiteX42" fmla="*/ 623 w 10000"/>
                  <a:gd name="connsiteY42" fmla="*/ 3378 h 9908"/>
                  <a:gd name="connsiteX43" fmla="*/ 0 w 10000"/>
                  <a:gd name="connsiteY43" fmla="*/ 2539 h 9908"/>
                  <a:gd name="connsiteX44" fmla="*/ 477 w 10000"/>
                  <a:gd name="connsiteY44" fmla="*/ 1959 h 9908"/>
                  <a:gd name="connsiteX45" fmla="*/ 477 w 10000"/>
                  <a:gd name="connsiteY45" fmla="*/ 1697 h 9908"/>
                  <a:gd name="connsiteX46" fmla="*/ 477 w 10000"/>
                  <a:gd name="connsiteY46" fmla="*/ 907 h 9908"/>
                  <a:gd name="connsiteX47" fmla="*/ 532 w 10000"/>
                  <a:gd name="connsiteY47" fmla="*/ 457 h 9908"/>
                  <a:gd name="connsiteX48" fmla="*/ 4732 w 10000"/>
                  <a:gd name="connsiteY48" fmla="*/ 386 h 9908"/>
                  <a:gd name="connsiteX0" fmla="*/ 8448 w 10000"/>
                  <a:gd name="connsiteY0" fmla="*/ 79 h 10079"/>
                  <a:gd name="connsiteX1" fmla="*/ 8353 w 10000"/>
                  <a:gd name="connsiteY1" fmla="*/ 570 h 10079"/>
                  <a:gd name="connsiteX2" fmla="*/ 8682 w 10000"/>
                  <a:gd name="connsiteY2" fmla="*/ 994 h 10079"/>
                  <a:gd name="connsiteX3" fmla="*/ 8631 w 10000"/>
                  <a:gd name="connsiteY3" fmla="*/ 1300 h 10079"/>
                  <a:gd name="connsiteX4" fmla="*/ 8426 w 10000"/>
                  <a:gd name="connsiteY4" fmla="*/ 2002 h 10079"/>
                  <a:gd name="connsiteX5" fmla="*/ 8537 w 10000"/>
                  <a:gd name="connsiteY5" fmla="*/ 2268 h 10079"/>
                  <a:gd name="connsiteX6" fmla="*/ 8572 w 10000"/>
                  <a:gd name="connsiteY6" fmla="*/ 2589 h 10079"/>
                  <a:gd name="connsiteX7" fmla="*/ 8976 w 10000"/>
                  <a:gd name="connsiteY7" fmla="*/ 3118 h 10079"/>
                  <a:gd name="connsiteX8" fmla="*/ 9458 w 10000"/>
                  <a:gd name="connsiteY8" fmla="*/ 3449 h 10079"/>
                  <a:gd name="connsiteX9" fmla="*/ 9561 w 10000"/>
                  <a:gd name="connsiteY9" fmla="*/ 4074 h 10079"/>
                  <a:gd name="connsiteX10" fmla="*/ 9743 w 10000"/>
                  <a:gd name="connsiteY10" fmla="*/ 4444 h 10079"/>
                  <a:gd name="connsiteX11" fmla="*/ 9890 w 10000"/>
                  <a:gd name="connsiteY11" fmla="*/ 4711 h 10079"/>
                  <a:gd name="connsiteX12" fmla="*/ 10000 w 10000"/>
                  <a:gd name="connsiteY12" fmla="*/ 5506 h 10079"/>
                  <a:gd name="connsiteX13" fmla="*/ 9781 w 10000"/>
                  <a:gd name="connsiteY13" fmla="*/ 5982 h 10079"/>
                  <a:gd name="connsiteX14" fmla="*/ 9670 w 10000"/>
                  <a:gd name="connsiteY14" fmla="*/ 6249 h 10079"/>
                  <a:gd name="connsiteX15" fmla="*/ 9670 w 10000"/>
                  <a:gd name="connsiteY15" fmla="*/ 6726 h 10079"/>
                  <a:gd name="connsiteX16" fmla="*/ 9233 w 10000"/>
                  <a:gd name="connsiteY16" fmla="*/ 6672 h 10079"/>
                  <a:gd name="connsiteX17" fmla="*/ 8902 w 10000"/>
                  <a:gd name="connsiteY17" fmla="*/ 6938 h 10079"/>
                  <a:gd name="connsiteX18" fmla="*/ 8756 w 10000"/>
                  <a:gd name="connsiteY18" fmla="*/ 7150 h 10079"/>
                  <a:gd name="connsiteX19" fmla="*/ 8572 w 10000"/>
                  <a:gd name="connsiteY19" fmla="*/ 7575 h 10079"/>
                  <a:gd name="connsiteX20" fmla="*/ 8609 w 10000"/>
                  <a:gd name="connsiteY20" fmla="*/ 7948 h 10079"/>
                  <a:gd name="connsiteX21" fmla="*/ 8793 w 10000"/>
                  <a:gd name="connsiteY21" fmla="*/ 8583 h 10079"/>
                  <a:gd name="connsiteX22" fmla="*/ 8537 w 10000"/>
                  <a:gd name="connsiteY22" fmla="*/ 8957 h 10079"/>
                  <a:gd name="connsiteX23" fmla="*/ 8170 w 10000"/>
                  <a:gd name="connsiteY23" fmla="*/ 9802 h 10079"/>
                  <a:gd name="connsiteX24" fmla="*/ 8097 w 10000"/>
                  <a:gd name="connsiteY24" fmla="*/ 10069 h 10079"/>
                  <a:gd name="connsiteX25" fmla="*/ 7766 w 10000"/>
                  <a:gd name="connsiteY25" fmla="*/ 10014 h 10079"/>
                  <a:gd name="connsiteX26" fmla="*/ 7400 w 10000"/>
                  <a:gd name="connsiteY26" fmla="*/ 9802 h 10079"/>
                  <a:gd name="connsiteX27" fmla="*/ 1502 w 10000"/>
                  <a:gd name="connsiteY27" fmla="*/ 10014 h 10079"/>
                  <a:gd name="connsiteX28" fmla="*/ 1428 w 10000"/>
                  <a:gd name="connsiteY28" fmla="*/ 9539 h 10079"/>
                  <a:gd name="connsiteX29" fmla="*/ 1223 w 10000"/>
                  <a:gd name="connsiteY29" fmla="*/ 9395 h 10079"/>
                  <a:gd name="connsiteX30" fmla="*/ 1120 w 10000"/>
                  <a:gd name="connsiteY30" fmla="*/ 9000 h 10079"/>
                  <a:gd name="connsiteX31" fmla="*/ 1145 w 10000"/>
                  <a:gd name="connsiteY31" fmla="*/ 8518 h 10079"/>
                  <a:gd name="connsiteX32" fmla="*/ 1167 w 10000"/>
                  <a:gd name="connsiteY32" fmla="*/ 8140 h 10079"/>
                  <a:gd name="connsiteX33" fmla="*/ 1246 w 10000"/>
                  <a:gd name="connsiteY33" fmla="*/ 7679 h 10079"/>
                  <a:gd name="connsiteX34" fmla="*/ 1173 w 10000"/>
                  <a:gd name="connsiteY34" fmla="*/ 7257 h 10079"/>
                  <a:gd name="connsiteX35" fmla="*/ 1051 w 10000"/>
                  <a:gd name="connsiteY35" fmla="*/ 6837 h 10079"/>
                  <a:gd name="connsiteX36" fmla="*/ 1062 w 10000"/>
                  <a:gd name="connsiteY36" fmla="*/ 6461 h 10079"/>
                  <a:gd name="connsiteX37" fmla="*/ 1062 w 10000"/>
                  <a:gd name="connsiteY37" fmla="*/ 6356 h 10079"/>
                  <a:gd name="connsiteX38" fmla="*/ 1100 w 10000"/>
                  <a:gd name="connsiteY38" fmla="*/ 5825 h 10079"/>
                  <a:gd name="connsiteX39" fmla="*/ 953 w 10000"/>
                  <a:gd name="connsiteY39" fmla="*/ 5398 h 10079"/>
                  <a:gd name="connsiteX40" fmla="*/ 696 w 10000"/>
                  <a:gd name="connsiteY40" fmla="*/ 4550 h 10079"/>
                  <a:gd name="connsiteX41" fmla="*/ 623 w 10000"/>
                  <a:gd name="connsiteY41" fmla="*/ 3913 h 10079"/>
                  <a:gd name="connsiteX42" fmla="*/ 623 w 10000"/>
                  <a:gd name="connsiteY42" fmla="*/ 3488 h 10079"/>
                  <a:gd name="connsiteX43" fmla="*/ 0 w 10000"/>
                  <a:gd name="connsiteY43" fmla="*/ 2642 h 10079"/>
                  <a:gd name="connsiteX44" fmla="*/ 477 w 10000"/>
                  <a:gd name="connsiteY44" fmla="*/ 2056 h 10079"/>
                  <a:gd name="connsiteX45" fmla="*/ 477 w 10000"/>
                  <a:gd name="connsiteY45" fmla="*/ 1792 h 10079"/>
                  <a:gd name="connsiteX46" fmla="*/ 477 w 10000"/>
                  <a:gd name="connsiteY46" fmla="*/ 994 h 10079"/>
                  <a:gd name="connsiteX47" fmla="*/ 575 w 10000"/>
                  <a:gd name="connsiteY47" fmla="*/ 21 h 10079"/>
                  <a:gd name="connsiteX48" fmla="*/ 4732 w 10000"/>
                  <a:gd name="connsiteY48" fmla="*/ 469 h 10079"/>
                  <a:gd name="connsiteX0" fmla="*/ 8448 w 10000"/>
                  <a:gd name="connsiteY0" fmla="*/ 87 h 10087"/>
                  <a:gd name="connsiteX1" fmla="*/ 8353 w 10000"/>
                  <a:gd name="connsiteY1" fmla="*/ 578 h 10087"/>
                  <a:gd name="connsiteX2" fmla="*/ 8682 w 10000"/>
                  <a:gd name="connsiteY2" fmla="*/ 1002 h 10087"/>
                  <a:gd name="connsiteX3" fmla="*/ 8631 w 10000"/>
                  <a:gd name="connsiteY3" fmla="*/ 1308 h 10087"/>
                  <a:gd name="connsiteX4" fmla="*/ 8426 w 10000"/>
                  <a:gd name="connsiteY4" fmla="*/ 2010 h 10087"/>
                  <a:gd name="connsiteX5" fmla="*/ 8537 w 10000"/>
                  <a:gd name="connsiteY5" fmla="*/ 2276 h 10087"/>
                  <a:gd name="connsiteX6" fmla="*/ 8572 w 10000"/>
                  <a:gd name="connsiteY6" fmla="*/ 2597 h 10087"/>
                  <a:gd name="connsiteX7" fmla="*/ 8976 w 10000"/>
                  <a:gd name="connsiteY7" fmla="*/ 3126 h 10087"/>
                  <a:gd name="connsiteX8" fmla="*/ 9458 w 10000"/>
                  <a:gd name="connsiteY8" fmla="*/ 3457 h 10087"/>
                  <a:gd name="connsiteX9" fmla="*/ 9561 w 10000"/>
                  <a:gd name="connsiteY9" fmla="*/ 4082 h 10087"/>
                  <a:gd name="connsiteX10" fmla="*/ 9743 w 10000"/>
                  <a:gd name="connsiteY10" fmla="*/ 4452 h 10087"/>
                  <a:gd name="connsiteX11" fmla="*/ 9890 w 10000"/>
                  <a:gd name="connsiteY11" fmla="*/ 4719 h 10087"/>
                  <a:gd name="connsiteX12" fmla="*/ 10000 w 10000"/>
                  <a:gd name="connsiteY12" fmla="*/ 5514 h 10087"/>
                  <a:gd name="connsiteX13" fmla="*/ 9781 w 10000"/>
                  <a:gd name="connsiteY13" fmla="*/ 5990 h 10087"/>
                  <a:gd name="connsiteX14" fmla="*/ 9670 w 10000"/>
                  <a:gd name="connsiteY14" fmla="*/ 6257 h 10087"/>
                  <a:gd name="connsiteX15" fmla="*/ 9670 w 10000"/>
                  <a:gd name="connsiteY15" fmla="*/ 6734 h 10087"/>
                  <a:gd name="connsiteX16" fmla="*/ 9233 w 10000"/>
                  <a:gd name="connsiteY16" fmla="*/ 6680 h 10087"/>
                  <a:gd name="connsiteX17" fmla="*/ 8902 w 10000"/>
                  <a:gd name="connsiteY17" fmla="*/ 6946 h 10087"/>
                  <a:gd name="connsiteX18" fmla="*/ 8756 w 10000"/>
                  <a:gd name="connsiteY18" fmla="*/ 7158 h 10087"/>
                  <a:gd name="connsiteX19" fmla="*/ 8572 w 10000"/>
                  <a:gd name="connsiteY19" fmla="*/ 7583 h 10087"/>
                  <a:gd name="connsiteX20" fmla="*/ 8609 w 10000"/>
                  <a:gd name="connsiteY20" fmla="*/ 7956 h 10087"/>
                  <a:gd name="connsiteX21" fmla="*/ 8793 w 10000"/>
                  <a:gd name="connsiteY21" fmla="*/ 8591 h 10087"/>
                  <a:gd name="connsiteX22" fmla="*/ 8537 w 10000"/>
                  <a:gd name="connsiteY22" fmla="*/ 8965 h 10087"/>
                  <a:gd name="connsiteX23" fmla="*/ 8170 w 10000"/>
                  <a:gd name="connsiteY23" fmla="*/ 9810 h 10087"/>
                  <a:gd name="connsiteX24" fmla="*/ 8097 w 10000"/>
                  <a:gd name="connsiteY24" fmla="*/ 10077 h 10087"/>
                  <a:gd name="connsiteX25" fmla="*/ 7766 w 10000"/>
                  <a:gd name="connsiteY25" fmla="*/ 10022 h 10087"/>
                  <a:gd name="connsiteX26" fmla="*/ 7400 w 10000"/>
                  <a:gd name="connsiteY26" fmla="*/ 9810 h 10087"/>
                  <a:gd name="connsiteX27" fmla="*/ 1502 w 10000"/>
                  <a:gd name="connsiteY27" fmla="*/ 10022 h 10087"/>
                  <a:gd name="connsiteX28" fmla="*/ 1428 w 10000"/>
                  <a:gd name="connsiteY28" fmla="*/ 9547 h 10087"/>
                  <a:gd name="connsiteX29" fmla="*/ 1223 w 10000"/>
                  <a:gd name="connsiteY29" fmla="*/ 9403 h 10087"/>
                  <a:gd name="connsiteX30" fmla="*/ 1120 w 10000"/>
                  <a:gd name="connsiteY30" fmla="*/ 9008 h 10087"/>
                  <a:gd name="connsiteX31" fmla="*/ 1145 w 10000"/>
                  <a:gd name="connsiteY31" fmla="*/ 8526 h 10087"/>
                  <a:gd name="connsiteX32" fmla="*/ 1167 w 10000"/>
                  <a:gd name="connsiteY32" fmla="*/ 8148 h 10087"/>
                  <a:gd name="connsiteX33" fmla="*/ 1246 w 10000"/>
                  <a:gd name="connsiteY33" fmla="*/ 7687 h 10087"/>
                  <a:gd name="connsiteX34" fmla="*/ 1173 w 10000"/>
                  <a:gd name="connsiteY34" fmla="*/ 7265 h 10087"/>
                  <a:gd name="connsiteX35" fmla="*/ 1051 w 10000"/>
                  <a:gd name="connsiteY35" fmla="*/ 6845 h 10087"/>
                  <a:gd name="connsiteX36" fmla="*/ 1062 w 10000"/>
                  <a:gd name="connsiteY36" fmla="*/ 6469 h 10087"/>
                  <a:gd name="connsiteX37" fmla="*/ 1062 w 10000"/>
                  <a:gd name="connsiteY37" fmla="*/ 6364 h 10087"/>
                  <a:gd name="connsiteX38" fmla="*/ 1100 w 10000"/>
                  <a:gd name="connsiteY38" fmla="*/ 5833 h 10087"/>
                  <a:gd name="connsiteX39" fmla="*/ 953 w 10000"/>
                  <a:gd name="connsiteY39" fmla="*/ 5406 h 10087"/>
                  <a:gd name="connsiteX40" fmla="*/ 696 w 10000"/>
                  <a:gd name="connsiteY40" fmla="*/ 4558 h 10087"/>
                  <a:gd name="connsiteX41" fmla="*/ 623 w 10000"/>
                  <a:gd name="connsiteY41" fmla="*/ 3921 h 10087"/>
                  <a:gd name="connsiteX42" fmla="*/ 623 w 10000"/>
                  <a:gd name="connsiteY42" fmla="*/ 3496 h 10087"/>
                  <a:gd name="connsiteX43" fmla="*/ 0 w 10000"/>
                  <a:gd name="connsiteY43" fmla="*/ 2650 h 10087"/>
                  <a:gd name="connsiteX44" fmla="*/ 477 w 10000"/>
                  <a:gd name="connsiteY44" fmla="*/ 2064 h 10087"/>
                  <a:gd name="connsiteX45" fmla="*/ 477 w 10000"/>
                  <a:gd name="connsiteY45" fmla="*/ 1800 h 10087"/>
                  <a:gd name="connsiteX46" fmla="*/ 477 w 10000"/>
                  <a:gd name="connsiteY46" fmla="*/ 1002 h 10087"/>
                  <a:gd name="connsiteX47" fmla="*/ 575 w 10000"/>
                  <a:gd name="connsiteY47" fmla="*/ 29 h 10087"/>
                  <a:gd name="connsiteX48" fmla="*/ 4777 w 10000"/>
                  <a:gd name="connsiteY48" fmla="*/ 249 h 10087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1100 w 10000"/>
                  <a:gd name="connsiteY38" fmla="*/ 5746 h 10000"/>
                  <a:gd name="connsiteX39" fmla="*/ 953 w 10000"/>
                  <a:gd name="connsiteY39" fmla="*/ 5319 h 10000"/>
                  <a:gd name="connsiteX40" fmla="*/ 696 w 10000"/>
                  <a:gd name="connsiteY40" fmla="*/ 4471 h 10000"/>
                  <a:gd name="connsiteX41" fmla="*/ 623 w 10000"/>
                  <a:gd name="connsiteY41" fmla="*/ 3834 h 10000"/>
                  <a:gd name="connsiteX42" fmla="*/ 623 w 10000"/>
                  <a:gd name="connsiteY42" fmla="*/ 3409 h 10000"/>
                  <a:gd name="connsiteX43" fmla="*/ 0 w 10000"/>
                  <a:gd name="connsiteY43" fmla="*/ 2563 h 10000"/>
                  <a:gd name="connsiteX44" fmla="*/ 477 w 10000"/>
                  <a:gd name="connsiteY44" fmla="*/ 1977 h 10000"/>
                  <a:gd name="connsiteX45" fmla="*/ 477 w 10000"/>
                  <a:gd name="connsiteY45" fmla="*/ 1713 h 10000"/>
                  <a:gd name="connsiteX46" fmla="*/ 477 w 10000"/>
                  <a:gd name="connsiteY46" fmla="*/ 915 h 10000"/>
                  <a:gd name="connsiteX47" fmla="*/ 715 w 10000"/>
                  <a:gd name="connsiteY47" fmla="*/ 127 h 10000"/>
                  <a:gd name="connsiteX48" fmla="*/ 4777 w 10000"/>
                  <a:gd name="connsiteY48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1100 w 10000"/>
                  <a:gd name="connsiteY38" fmla="*/ 5746 h 10000"/>
                  <a:gd name="connsiteX39" fmla="*/ 953 w 10000"/>
                  <a:gd name="connsiteY39" fmla="*/ 5319 h 10000"/>
                  <a:gd name="connsiteX40" fmla="*/ 696 w 10000"/>
                  <a:gd name="connsiteY40" fmla="*/ 4471 h 10000"/>
                  <a:gd name="connsiteX41" fmla="*/ 623 w 10000"/>
                  <a:gd name="connsiteY41" fmla="*/ 3834 h 10000"/>
                  <a:gd name="connsiteX42" fmla="*/ 521 w 10000"/>
                  <a:gd name="connsiteY42" fmla="*/ 3389 h 10000"/>
                  <a:gd name="connsiteX43" fmla="*/ 0 w 10000"/>
                  <a:gd name="connsiteY43" fmla="*/ 2563 h 10000"/>
                  <a:gd name="connsiteX44" fmla="*/ 477 w 10000"/>
                  <a:gd name="connsiteY44" fmla="*/ 1977 h 10000"/>
                  <a:gd name="connsiteX45" fmla="*/ 477 w 10000"/>
                  <a:gd name="connsiteY45" fmla="*/ 1713 h 10000"/>
                  <a:gd name="connsiteX46" fmla="*/ 477 w 10000"/>
                  <a:gd name="connsiteY46" fmla="*/ 915 h 10000"/>
                  <a:gd name="connsiteX47" fmla="*/ 715 w 10000"/>
                  <a:gd name="connsiteY47" fmla="*/ 127 h 10000"/>
                  <a:gd name="connsiteX48" fmla="*/ 4777 w 10000"/>
                  <a:gd name="connsiteY48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1100 w 10000"/>
                  <a:gd name="connsiteY38" fmla="*/ 5746 h 10000"/>
                  <a:gd name="connsiteX39" fmla="*/ 953 w 10000"/>
                  <a:gd name="connsiteY39" fmla="*/ 5319 h 10000"/>
                  <a:gd name="connsiteX40" fmla="*/ 696 w 10000"/>
                  <a:gd name="connsiteY40" fmla="*/ 4471 h 10000"/>
                  <a:gd name="connsiteX41" fmla="*/ 543 w 10000"/>
                  <a:gd name="connsiteY41" fmla="*/ 3858 h 10000"/>
                  <a:gd name="connsiteX42" fmla="*/ 521 w 10000"/>
                  <a:gd name="connsiteY42" fmla="*/ 3389 h 10000"/>
                  <a:gd name="connsiteX43" fmla="*/ 0 w 10000"/>
                  <a:gd name="connsiteY43" fmla="*/ 2563 h 10000"/>
                  <a:gd name="connsiteX44" fmla="*/ 477 w 10000"/>
                  <a:gd name="connsiteY44" fmla="*/ 1977 h 10000"/>
                  <a:gd name="connsiteX45" fmla="*/ 477 w 10000"/>
                  <a:gd name="connsiteY45" fmla="*/ 1713 h 10000"/>
                  <a:gd name="connsiteX46" fmla="*/ 477 w 10000"/>
                  <a:gd name="connsiteY46" fmla="*/ 915 h 10000"/>
                  <a:gd name="connsiteX47" fmla="*/ 715 w 10000"/>
                  <a:gd name="connsiteY47" fmla="*/ 127 h 10000"/>
                  <a:gd name="connsiteX48" fmla="*/ 4777 w 10000"/>
                  <a:gd name="connsiteY48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953 w 10000"/>
                  <a:gd name="connsiteY38" fmla="*/ 5319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621 w 10000"/>
                  <a:gd name="connsiteY21" fmla="*/ 8392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621 w 10000"/>
                  <a:gd name="connsiteY21" fmla="*/ 8392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48" fmla="*/ 8448 w 10000"/>
                  <a:gd name="connsiteY48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754 w 10000"/>
                  <a:gd name="connsiteY20" fmla="*/ 7424 h 10000"/>
                  <a:gd name="connsiteX21" fmla="*/ 8609 w 10000"/>
                  <a:gd name="connsiteY21" fmla="*/ 7869 h 10000"/>
                  <a:gd name="connsiteX22" fmla="*/ 8621 w 10000"/>
                  <a:gd name="connsiteY22" fmla="*/ 8392 h 10000"/>
                  <a:gd name="connsiteX23" fmla="*/ 8537 w 10000"/>
                  <a:gd name="connsiteY23" fmla="*/ 8878 h 10000"/>
                  <a:gd name="connsiteX24" fmla="*/ 8170 w 10000"/>
                  <a:gd name="connsiteY24" fmla="*/ 9723 h 10000"/>
                  <a:gd name="connsiteX25" fmla="*/ 8097 w 10000"/>
                  <a:gd name="connsiteY25" fmla="*/ 9990 h 10000"/>
                  <a:gd name="connsiteX26" fmla="*/ 7766 w 10000"/>
                  <a:gd name="connsiteY26" fmla="*/ 9935 h 10000"/>
                  <a:gd name="connsiteX27" fmla="*/ 7400 w 10000"/>
                  <a:gd name="connsiteY27" fmla="*/ 9723 h 10000"/>
                  <a:gd name="connsiteX28" fmla="*/ 1502 w 10000"/>
                  <a:gd name="connsiteY28" fmla="*/ 9935 h 10000"/>
                  <a:gd name="connsiteX29" fmla="*/ 1428 w 10000"/>
                  <a:gd name="connsiteY29" fmla="*/ 9460 h 10000"/>
                  <a:gd name="connsiteX30" fmla="*/ 1223 w 10000"/>
                  <a:gd name="connsiteY30" fmla="*/ 9316 h 10000"/>
                  <a:gd name="connsiteX31" fmla="*/ 1120 w 10000"/>
                  <a:gd name="connsiteY31" fmla="*/ 8921 h 10000"/>
                  <a:gd name="connsiteX32" fmla="*/ 1145 w 10000"/>
                  <a:gd name="connsiteY32" fmla="*/ 8439 h 10000"/>
                  <a:gd name="connsiteX33" fmla="*/ 1167 w 10000"/>
                  <a:gd name="connsiteY33" fmla="*/ 8061 h 10000"/>
                  <a:gd name="connsiteX34" fmla="*/ 1246 w 10000"/>
                  <a:gd name="connsiteY34" fmla="*/ 7600 h 10000"/>
                  <a:gd name="connsiteX35" fmla="*/ 1173 w 10000"/>
                  <a:gd name="connsiteY35" fmla="*/ 7178 h 10000"/>
                  <a:gd name="connsiteX36" fmla="*/ 1051 w 10000"/>
                  <a:gd name="connsiteY36" fmla="*/ 6758 h 10000"/>
                  <a:gd name="connsiteX37" fmla="*/ 1062 w 10000"/>
                  <a:gd name="connsiteY37" fmla="*/ 6382 h 10000"/>
                  <a:gd name="connsiteX38" fmla="*/ 1062 w 10000"/>
                  <a:gd name="connsiteY38" fmla="*/ 6277 h 10000"/>
                  <a:gd name="connsiteX39" fmla="*/ 838 w 10000"/>
                  <a:gd name="connsiteY39" fmla="*/ 5455 h 10000"/>
                  <a:gd name="connsiteX40" fmla="*/ 696 w 10000"/>
                  <a:gd name="connsiteY40" fmla="*/ 4471 h 10000"/>
                  <a:gd name="connsiteX41" fmla="*/ 543 w 10000"/>
                  <a:gd name="connsiteY41" fmla="*/ 3858 h 10000"/>
                  <a:gd name="connsiteX42" fmla="*/ 521 w 10000"/>
                  <a:gd name="connsiteY42" fmla="*/ 3389 h 10000"/>
                  <a:gd name="connsiteX43" fmla="*/ 0 w 10000"/>
                  <a:gd name="connsiteY43" fmla="*/ 2563 h 10000"/>
                  <a:gd name="connsiteX44" fmla="*/ 477 w 10000"/>
                  <a:gd name="connsiteY44" fmla="*/ 1977 h 10000"/>
                  <a:gd name="connsiteX45" fmla="*/ 477 w 10000"/>
                  <a:gd name="connsiteY45" fmla="*/ 1713 h 10000"/>
                  <a:gd name="connsiteX46" fmla="*/ 477 w 10000"/>
                  <a:gd name="connsiteY46" fmla="*/ 915 h 10000"/>
                  <a:gd name="connsiteX47" fmla="*/ 715 w 10000"/>
                  <a:gd name="connsiteY47" fmla="*/ 127 h 10000"/>
                  <a:gd name="connsiteX48" fmla="*/ 4777 w 10000"/>
                  <a:gd name="connsiteY48" fmla="*/ 162 h 10000"/>
                  <a:gd name="connsiteX49" fmla="*/ 8448 w 10000"/>
                  <a:gd name="connsiteY49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621 w 10000"/>
                  <a:gd name="connsiteY21" fmla="*/ 8392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48" fmla="*/ 8448 w 10000"/>
                  <a:gd name="connsiteY48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609 w 10000"/>
                  <a:gd name="connsiteY19" fmla="*/ 7869 h 10000"/>
                  <a:gd name="connsiteX20" fmla="*/ 8621 w 10000"/>
                  <a:gd name="connsiteY20" fmla="*/ 8392 h 10000"/>
                  <a:gd name="connsiteX21" fmla="*/ 8537 w 10000"/>
                  <a:gd name="connsiteY21" fmla="*/ 8878 h 10000"/>
                  <a:gd name="connsiteX22" fmla="*/ 8170 w 10000"/>
                  <a:gd name="connsiteY22" fmla="*/ 9723 h 10000"/>
                  <a:gd name="connsiteX23" fmla="*/ 8097 w 10000"/>
                  <a:gd name="connsiteY23" fmla="*/ 9990 h 10000"/>
                  <a:gd name="connsiteX24" fmla="*/ 7766 w 10000"/>
                  <a:gd name="connsiteY24" fmla="*/ 9935 h 10000"/>
                  <a:gd name="connsiteX25" fmla="*/ 7400 w 10000"/>
                  <a:gd name="connsiteY25" fmla="*/ 9723 h 10000"/>
                  <a:gd name="connsiteX26" fmla="*/ 1502 w 10000"/>
                  <a:gd name="connsiteY26" fmla="*/ 9935 h 10000"/>
                  <a:gd name="connsiteX27" fmla="*/ 1428 w 10000"/>
                  <a:gd name="connsiteY27" fmla="*/ 9460 h 10000"/>
                  <a:gd name="connsiteX28" fmla="*/ 1223 w 10000"/>
                  <a:gd name="connsiteY28" fmla="*/ 9316 h 10000"/>
                  <a:gd name="connsiteX29" fmla="*/ 1120 w 10000"/>
                  <a:gd name="connsiteY29" fmla="*/ 8921 h 10000"/>
                  <a:gd name="connsiteX30" fmla="*/ 1145 w 10000"/>
                  <a:gd name="connsiteY30" fmla="*/ 8439 h 10000"/>
                  <a:gd name="connsiteX31" fmla="*/ 1167 w 10000"/>
                  <a:gd name="connsiteY31" fmla="*/ 8061 h 10000"/>
                  <a:gd name="connsiteX32" fmla="*/ 1246 w 10000"/>
                  <a:gd name="connsiteY32" fmla="*/ 7600 h 10000"/>
                  <a:gd name="connsiteX33" fmla="*/ 1173 w 10000"/>
                  <a:gd name="connsiteY33" fmla="*/ 7178 h 10000"/>
                  <a:gd name="connsiteX34" fmla="*/ 1051 w 10000"/>
                  <a:gd name="connsiteY34" fmla="*/ 6758 h 10000"/>
                  <a:gd name="connsiteX35" fmla="*/ 1062 w 10000"/>
                  <a:gd name="connsiteY35" fmla="*/ 6382 h 10000"/>
                  <a:gd name="connsiteX36" fmla="*/ 1062 w 10000"/>
                  <a:gd name="connsiteY36" fmla="*/ 6277 h 10000"/>
                  <a:gd name="connsiteX37" fmla="*/ 838 w 10000"/>
                  <a:gd name="connsiteY37" fmla="*/ 5455 h 10000"/>
                  <a:gd name="connsiteX38" fmla="*/ 696 w 10000"/>
                  <a:gd name="connsiteY38" fmla="*/ 4471 h 10000"/>
                  <a:gd name="connsiteX39" fmla="*/ 543 w 10000"/>
                  <a:gd name="connsiteY39" fmla="*/ 3858 h 10000"/>
                  <a:gd name="connsiteX40" fmla="*/ 521 w 10000"/>
                  <a:gd name="connsiteY40" fmla="*/ 3389 h 10000"/>
                  <a:gd name="connsiteX41" fmla="*/ 0 w 10000"/>
                  <a:gd name="connsiteY41" fmla="*/ 2563 h 10000"/>
                  <a:gd name="connsiteX42" fmla="*/ 477 w 10000"/>
                  <a:gd name="connsiteY42" fmla="*/ 1977 h 10000"/>
                  <a:gd name="connsiteX43" fmla="*/ 477 w 10000"/>
                  <a:gd name="connsiteY43" fmla="*/ 1713 h 10000"/>
                  <a:gd name="connsiteX44" fmla="*/ 477 w 10000"/>
                  <a:gd name="connsiteY44" fmla="*/ 915 h 10000"/>
                  <a:gd name="connsiteX45" fmla="*/ 715 w 10000"/>
                  <a:gd name="connsiteY45" fmla="*/ 127 h 10000"/>
                  <a:gd name="connsiteX46" fmla="*/ 4777 w 10000"/>
                  <a:gd name="connsiteY46" fmla="*/ 162 h 10000"/>
                  <a:gd name="connsiteX47" fmla="*/ 8448 w 10000"/>
                  <a:gd name="connsiteY47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813 w 10000"/>
                  <a:gd name="connsiteY19" fmla="*/ 7909 h 10000"/>
                  <a:gd name="connsiteX20" fmla="*/ 8621 w 10000"/>
                  <a:gd name="connsiteY20" fmla="*/ 8392 h 10000"/>
                  <a:gd name="connsiteX21" fmla="*/ 8537 w 10000"/>
                  <a:gd name="connsiteY21" fmla="*/ 8878 h 10000"/>
                  <a:gd name="connsiteX22" fmla="*/ 8170 w 10000"/>
                  <a:gd name="connsiteY22" fmla="*/ 9723 h 10000"/>
                  <a:gd name="connsiteX23" fmla="*/ 8097 w 10000"/>
                  <a:gd name="connsiteY23" fmla="*/ 9990 h 10000"/>
                  <a:gd name="connsiteX24" fmla="*/ 7766 w 10000"/>
                  <a:gd name="connsiteY24" fmla="*/ 9935 h 10000"/>
                  <a:gd name="connsiteX25" fmla="*/ 7400 w 10000"/>
                  <a:gd name="connsiteY25" fmla="*/ 9723 h 10000"/>
                  <a:gd name="connsiteX26" fmla="*/ 1502 w 10000"/>
                  <a:gd name="connsiteY26" fmla="*/ 9935 h 10000"/>
                  <a:gd name="connsiteX27" fmla="*/ 1428 w 10000"/>
                  <a:gd name="connsiteY27" fmla="*/ 9460 h 10000"/>
                  <a:gd name="connsiteX28" fmla="*/ 1223 w 10000"/>
                  <a:gd name="connsiteY28" fmla="*/ 9316 h 10000"/>
                  <a:gd name="connsiteX29" fmla="*/ 1120 w 10000"/>
                  <a:gd name="connsiteY29" fmla="*/ 8921 h 10000"/>
                  <a:gd name="connsiteX30" fmla="*/ 1145 w 10000"/>
                  <a:gd name="connsiteY30" fmla="*/ 8439 h 10000"/>
                  <a:gd name="connsiteX31" fmla="*/ 1167 w 10000"/>
                  <a:gd name="connsiteY31" fmla="*/ 8061 h 10000"/>
                  <a:gd name="connsiteX32" fmla="*/ 1246 w 10000"/>
                  <a:gd name="connsiteY32" fmla="*/ 7600 h 10000"/>
                  <a:gd name="connsiteX33" fmla="*/ 1173 w 10000"/>
                  <a:gd name="connsiteY33" fmla="*/ 7178 h 10000"/>
                  <a:gd name="connsiteX34" fmla="*/ 1051 w 10000"/>
                  <a:gd name="connsiteY34" fmla="*/ 6758 h 10000"/>
                  <a:gd name="connsiteX35" fmla="*/ 1062 w 10000"/>
                  <a:gd name="connsiteY35" fmla="*/ 6382 h 10000"/>
                  <a:gd name="connsiteX36" fmla="*/ 1062 w 10000"/>
                  <a:gd name="connsiteY36" fmla="*/ 6277 h 10000"/>
                  <a:gd name="connsiteX37" fmla="*/ 838 w 10000"/>
                  <a:gd name="connsiteY37" fmla="*/ 5455 h 10000"/>
                  <a:gd name="connsiteX38" fmla="*/ 696 w 10000"/>
                  <a:gd name="connsiteY38" fmla="*/ 4471 h 10000"/>
                  <a:gd name="connsiteX39" fmla="*/ 543 w 10000"/>
                  <a:gd name="connsiteY39" fmla="*/ 3858 h 10000"/>
                  <a:gd name="connsiteX40" fmla="*/ 521 w 10000"/>
                  <a:gd name="connsiteY40" fmla="*/ 3389 h 10000"/>
                  <a:gd name="connsiteX41" fmla="*/ 0 w 10000"/>
                  <a:gd name="connsiteY41" fmla="*/ 2563 h 10000"/>
                  <a:gd name="connsiteX42" fmla="*/ 477 w 10000"/>
                  <a:gd name="connsiteY42" fmla="*/ 1977 h 10000"/>
                  <a:gd name="connsiteX43" fmla="*/ 477 w 10000"/>
                  <a:gd name="connsiteY43" fmla="*/ 1713 h 10000"/>
                  <a:gd name="connsiteX44" fmla="*/ 477 w 10000"/>
                  <a:gd name="connsiteY44" fmla="*/ 915 h 10000"/>
                  <a:gd name="connsiteX45" fmla="*/ 715 w 10000"/>
                  <a:gd name="connsiteY45" fmla="*/ 127 h 10000"/>
                  <a:gd name="connsiteX46" fmla="*/ 4777 w 10000"/>
                  <a:gd name="connsiteY46" fmla="*/ 162 h 10000"/>
                  <a:gd name="connsiteX47" fmla="*/ 8448 w 10000"/>
                  <a:gd name="connsiteY47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813 w 10000"/>
                  <a:gd name="connsiteY19" fmla="*/ 7909 h 10000"/>
                  <a:gd name="connsiteX20" fmla="*/ 8537 w 10000"/>
                  <a:gd name="connsiteY20" fmla="*/ 8878 h 10000"/>
                  <a:gd name="connsiteX21" fmla="*/ 8170 w 10000"/>
                  <a:gd name="connsiteY21" fmla="*/ 9723 h 10000"/>
                  <a:gd name="connsiteX22" fmla="*/ 8097 w 10000"/>
                  <a:gd name="connsiteY22" fmla="*/ 9990 h 10000"/>
                  <a:gd name="connsiteX23" fmla="*/ 7766 w 10000"/>
                  <a:gd name="connsiteY23" fmla="*/ 9935 h 10000"/>
                  <a:gd name="connsiteX24" fmla="*/ 7400 w 10000"/>
                  <a:gd name="connsiteY24" fmla="*/ 9723 h 10000"/>
                  <a:gd name="connsiteX25" fmla="*/ 1502 w 10000"/>
                  <a:gd name="connsiteY25" fmla="*/ 9935 h 10000"/>
                  <a:gd name="connsiteX26" fmla="*/ 1428 w 10000"/>
                  <a:gd name="connsiteY26" fmla="*/ 9460 h 10000"/>
                  <a:gd name="connsiteX27" fmla="*/ 1223 w 10000"/>
                  <a:gd name="connsiteY27" fmla="*/ 9316 h 10000"/>
                  <a:gd name="connsiteX28" fmla="*/ 1120 w 10000"/>
                  <a:gd name="connsiteY28" fmla="*/ 8921 h 10000"/>
                  <a:gd name="connsiteX29" fmla="*/ 1145 w 10000"/>
                  <a:gd name="connsiteY29" fmla="*/ 8439 h 10000"/>
                  <a:gd name="connsiteX30" fmla="*/ 1167 w 10000"/>
                  <a:gd name="connsiteY30" fmla="*/ 8061 h 10000"/>
                  <a:gd name="connsiteX31" fmla="*/ 1246 w 10000"/>
                  <a:gd name="connsiteY31" fmla="*/ 7600 h 10000"/>
                  <a:gd name="connsiteX32" fmla="*/ 1173 w 10000"/>
                  <a:gd name="connsiteY32" fmla="*/ 7178 h 10000"/>
                  <a:gd name="connsiteX33" fmla="*/ 1051 w 10000"/>
                  <a:gd name="connsiteY33" fmla="*/ 6758 h 10000"/>
                  <a:gd name="connsiteX34" fmla="*/ 1062 w 10000"/>
                  <a:gd name="connsiteY34" fmla="*/ 6382 h 10000"/>
                  <a:gd name="connsiteX35" fmla="*/ 1062 w 10000"/>
                  <a:gd name="connsiteY35" fmla="*/ 6277 h 10000"/>
                  <a:gd name="connsiteX36" fmla="*/ 838 w 10000"/>
                  <a:gd name="connsiteY36" fmla="*/ 5455 h 10000"/>
                  <a:gd name="connsiteX37" fmla="*/ 696 w 10000"/>
                  <a:gd name="connsiteY37" fmla="*/ 4471 h 10000"/>
                  <a:gd name="connsiteX38" fmla="*/ 543 w 10000"/>
                  <a:gd name="connsiteY38" fmla="*/ 3858 h 10000"/>
                  <a:gd name="connsiteX39" fmla="*/ 521 w 10000"/>
                  <a:gd name="connsiteY39" fmla="*/ 3389 h 10000"/>
                  <a:gd name="connsiteX40" fmla="*/ 0 w 10000"/>
                  <a:gd name="connsiteY40" fmla="*/ 2563 h 10000"/>
                  <a:gd name="connsiteX41" fmla="*/ 477 w 10000"/>
                  <a:gd name="connsiteY41" fmla="*/ 1977 h 10000"/>
                  <a:gd name="connsiteX42" fmla="*/ 477 w 10000"/>
                  <a:gd name="connsiteY42" fmla="*/ 1713 h 10000"/>
                  <a:gd name="connsiteX43" fmla="*/ 477 w 10000"/>
                  <a:gd name="connsiteY43" fmla="*/ 915 h 10000"/>
                  <a:gd name="connsiteX44" fmla="*/ 715 w 10000"/>
                  <a:gd name="connsiteY44" fmla="*/ 127 h 10000"/>
                  <a:gd name="connsiteX45" fmla="*/ 4777 w 10000"/>
                  <a:gd name="connsiteY45" fmla="*/ 162 h 10000"/>
                  <a:gd name="connsiteX46" fmla="*/ 8448 w 10000"/>
                  <a:gd name="connsiteY46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813 w 10000"/>
                  <a:gd name="connsiteY19" fmla="*/ 7909 h 10000"/>
                  <a:gd name="connsiteX20" fmla="*/ 8218 w 10000"/>
                  <a:gd name="connsiteY20" fmla="*/ 8974 h 10000"/>
                  <a:gd name="connsiteX21" fmla="*/ 8170 w 10000"/>
                  <a:gd name="connsiteY21" fmla="*/ 9723 h 10000"/>
                  <a:gd name="connsiteX22" fmla="*/ 8097 w 10000"/>
                  <a:gd name="connsiteY22" fmla="*/ 9990 h 10000"/>
                  <a:gd name="connsiteX23" fmla="*/ 7766 w 10000"/>
                  <a:gd name="connsiteY23" fmla="*/ 9935 h 10000"/>
                  <a:gd name="connsiteX24" fmla="*/ 7400 w 10000"/>
                  <a:gd name="connsiteY24" fmla="*/ 9723 h 10000"/>
                  <a:gd name="connsiteX25" fmla="*/ 1502 w 10000"/>
                  <a:gd name="connsiteY25" fmla="*/ 9935 h 10000"/>
                  <a:gd name="connsiteX26" fmla="*/ 1428 w 10000"/>
                  <a:gd name="connsiteY26" fmla="*/ 9460 h 10000"/>
                  <a:gd name="connsiteX27" fmla="*/ 1223 w 10000"/>
                  <a:gd name="connsiteY27" fmla="*/ 9316 h 10000"/>
                  <a:gd name="connsiteX28" fmla="*/ 1120 w 10000"/>
                  <a:gd name="connsiteY28" fmla="*/ 8921 h 10000"/>
                  <a:gd name="connsiteX29" fmla="*/ 1145 w 10000"/>
                  <a:gd name="connsiteY29" fmla="*/ 8439 h 10000"/>
                  <a:gd name="connsiteX30" fmla="*/ 1167 w 10000"/>
                  <a:gd name="connsiteY30" fmla="*/ 8061 h 10000"/>
                  <a:gd name="connsiteX31" fmla="*/ 1246 w 10000"/>
                  <a:gd name="connsiteY31" fmla="*/ 7600 h 10000"/>
                  <a:gd name="connsiteX32" fmla="*/ 1173 w 10000"/>
                  <a:gd name="connsiteY32" fmla="*/ 7178 h 10000"/>
                  <a:gd name="connsiteX33" fmla="*/ 1051 w 10000"/>
                  <a:gd name="connsiteY33" fmla="*/ 6758 h 10000"/>
                  <a:gd name="connsiteX34" fmla="*/ 1062 w 10000"/>
                  <a:gd name="connsiteY34" fmla="*/ 6382 h 10000"/>
                  <a:gd name="connsiteX35" fmla="*/ 1062 w 10000"/>
                  <a:gd name="connsiteY35" fmla="*/ 6277 h 10000"/>
                  <a:gd name="connsiteX36" fmla="*/ 838 w 10000"/>
                  <a:gd name="connsiteY36" fmla="*/ 5455 h 10000"/>
                  <a:gd name="connsiteX37" fmla="*/ 696 w 10000"/>
                  <a:gd name="connsiteY37" fmla="*/ 4471 h 10000"/>
                  <a:gd name="connsiteX38" fmla="*/ 543 w 10000"/>
                  <a:gd name="connsiteY38" fmla="*/ 3858 h 10000"/>
                  <a:gd name="connsiteX39" fmla="*/ 521 w 10000"/>
                  <a:gd name="connsiteY39" fmla="*/ 3389 h 10000"/>
                  <a:gd name="connsiteX40" fmla="*/ 0 w 10000"/>
                  <a:gd name="connsiteY40" fmla="*/ 2563 h 10000"/>
                  <a:gd name="connsiteX41" fmla="*/ 477 w 10000"/>
                  <a:gd name="connsiteY41" fmla="*/ 1977 h 10000"/>
                  <a:gd name="connsiteX42" fmla="*/ 477 w 10000"/>
                  <a:gd name="connsiteY42" fmla="*/ 1713 h 10000"/>
                  <a:gd name="connsiteX43" fmla="*/ 477 w 10000"/>
                  <a:gd name="connsiteY43" fmla="*/ 915 h 10000"/>
                  <a:gd name="connsiteX44" fmla="*/ 715 w 10000"/>
                  <a:gd name="connsiteY44" fmla="*/ 127 h 10000"/>
                  <a:gd name="connsiteX45" fmla="*/ 4777 w 10000"/>
                  <a:gd name="connsiteY45" fmla="*/ 162 h 10000"/>
                  <a:gd name="connsiteX46" fmla="*/ 8448 w 10000"/>
                  <a:gd name="connsiteY46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813 w 10000"/>
                  <a:gd name="connsiteY19" fmla="*/ 7909 h 10000"/>
                  <a:gd name="connsiteX20" fmla="*/ 8218 w 10000"/>
                  <a:gd name="connsiteY20" fmla="*/ 8974 h 10000"/>
                  <a:gd name="connsiteX21" fmla="*/ 8097 w 10000"/>
                  <a:gd name="connsiteY21" fmla="*/ 9990 h 10000"/>
                  <a:gd name="connsiteX22" fmla="*/ 7766 w 10000"/>
                  <a:gd name="connsiteY22" fmla="*/ 9935 h 10000"/>
                  <a:gd name="connsiteX23" fmla="*/ 7400 w 10000"/>
                  <a:gd name="connsiteY23" fmla="*/ 9723 h 10000"/>
                  <a:gd name="connsiteX24" fmla="*/ 1502 w 10000"/>
                  <a:gd name="connsiteY24" fmla="*/ 9935 h 10000"/>
                  <a:gd name="connsiteX25" fmla="*/ 1428 w 10000"/>
                  <a:gd name="connsiteY25" fmla="*/ 9460 h 10000"/>
                  <a:gd name="connsiteX26" fmla="*/ 1223 w 10000"/>
                  <a:gd name="connsiteY26" fmla="*/ 9316 h 10000"/>
                  <a:gd name="connsiteX27" fmla="*/ 1120 w 10000"/>
                  <a:gd name="connsiteY27" fmla="*/ 8921 h 10000"/>
                  <a:gd name="connsiteX28" fmla="*/ 1145 w 10000"/>
                  <a:gd name="connsiteY28" fmla="*/ 8439 h 10000"/>
                  <a:gd name="connsiteX29" fmla="*/ 1167 w 10000"/>
                  <a:gd name="connsiteY29" fmla="*/ 8061 h 10000"/>
                  <a:gd name="connsiteX30" fmla="*/ 1246 w 10000"/>
                  <a:gd name="connsiteY30" fmla="*/ 7600 h 10000"/>
                  <a:gd name="connsiteX31" fmla="*/ 1173 w 10000"/>
                  <a:gd name="connsiteY31" fmla="*/ 7178 h 10000"/>
                  <a:gd name="connsiteX32" fmla="*/ 1051 w 10000"/>
                  <a:gd name="connsiteY32" fmla="*/ 6758 h 10000"/>
                  <a:gd name="connsiteX33" fmla="*/ 1062 w 10000"/>
                  <a:gd name="connsiteY33" fmla="*/ 6382 h 10000"/>
                  <a:gd name="connsiteX34" fmla="*/ 1062 w 10000"/>
                  <a:gd name="connsiteY34" fmla="*/ 6277 h 10000"/>
                  <a:gd name="connsiteX35" fmla="*/ 838 w 10000"/>
                  <a:gd name="connsiteY35" fmla="*/ 5455 h 10000"/>
                  <a:gd name="connsiteX36" fmla="*/ 696 w 10000"/>
                  <a:gd name="connsiteY36" fmla="*/ 4471 h 10000"/>
                  <a:gd name="connsiteX37" fmla="*/ 543 w 10000"/>
                  <a:gd name="connsiteY37" fmla="*/ 3858 h 10000"/>
                  <a:gd name="connsiteX38" fmla="*/ 521 w 10000"/>
                  <a:gd name="connsiteY38" fmla="*/ 3389 h 10000"/>
                  <a:gd name="connsiteX39" fmla="*/ 0 w 10000"/>
                  <a:gd name="connsiteY39" fmla="*/ 2563 h 10000"/>
                  <a:gd name="connsiteX40" fmla="*/ 477 w 10000"/>
                  <a:gd name="connsiteY40" fmla="*/ 1977 h 10000"/>
                  <a:gd name="connsiteX41" fmla="*/ 477 w 10000"/>
                  <a:gd name="connsiteY41" fmla="*/ 1713 h 10000"/>
                  <a:gd name="connsiteX42" fmla="*/ 477 w 10000"/>
                  <a:gd name="connsiteY42" fmla="*/ 915 h 10000"/>
                  <a:gd name="connsiteX43" fmla="*/ 715 w 10000"/>
                  <a:gd name="connsiteY43" fmla="*/ 127 h 10000"/>
                  <a:gd name="connsiteX44" fmla="*/ 4777 w 10000"/>
                  <a:gd name="connsiteY44" fmla="*/ 162 h 10000"/>
                  <a:gd name="connsiteX45" fmla="*/ 8448 w 10000"/>
                  <a:gd name="connsiteY45" fmla="*/ 0 h 10000"/>
                  <a:gd name="connsiteX0" fmla="*/ 8448 w 10000"/>
                  <a:gd name="connsiteY0" fmla="*/ 0 h 10015"/>
                  <a:gd name="connsiteX1" fmla="*/ 8353 w 10000"/>
                  <a:gd name="connsiteY1" fmla="*/ 491 h 10015"/>
                  <a:gd name="connsiteX2" fmla="*/ 8682 w 10000"/>
                  <a:gd name="connsiteY2" fmla="*/ 915 h 10015"/>
                  <a:gd name="connsiteX3" fmla="*/ 8631 w 10000"/>
                  <a:gd name="connsiteY3" fmla="*/ 1221 h 10015"/>
                  <a:gd name="connsiteX4" fmla="*/ 8426 w 10000"/>
                  <a:gd name="connsiteY4" fmla="*/ 1923 h 10015"/>
                  <a:gd name="connsiteX5" fmla="*/ 8537 w 10000"/>
                  <a:gd name="connsiteY5" fmla="*/ 2189 h 10015"/>
                  <a:gd name="connsiteX6" fmla="*/ 8572 w 10000"/>
                  <a:gd name="connsiteY6" fmla="*/ 2510 h 10015"/>
                  <a:gd name="connsiteX7" fmla="*/ 8976 w 10000"/>
                  <a:gd name="connsiteY7" fmla="*/ 3039 h 10015"/>
                  <a:gd name="connsiteX8" fmla="*/ 9458 w 10000"/>
                  <a:gd name="connsiteY8" fmla="*/ 3370 h 10015"/>
                  <a:gd name="connsiteX9" fmla="*/ 9561 w 10000"/>
                  <a:gd name="connsiteY9" fmla="*/ 3995 h 10015"/>
                  <a:gd name="connsiteX10" fmla="*/ 9743 w 10000"/>
                  <a:gd name="connsiteY10" fmla="*/ 4365 h 10015"/>
                  <a:gd name="connsiteX11" fmla="*/ 9890 w 10000"/>
                  <a:gd name="connsiteY11" fmla="*/ 4632 h 10015"/>
                  <a:gd name="connsiteX12" fmla="*/ 10000 w 10000"/>
                  <a:gd name="connsiteY12" fmla="*/ 5427 h 10015"/>
                  <a:gd name="connsiteX13" fmla="*/ 9781 w 10000"/>
                  <a:gd name="connsiteY13" fmla="*/ 5903 h 10015"/>
                  <a:gd name="connsiteX14" fmla="*/ 9670 w 10000"/>
                  <a:gd name="connsiteY14" fmla="*/ 6170 h 10015"/>
                  <a:gd name="connsiteX15" fmla="*/ 9670 w 10000"/>
                  <a:gd name="connsiteY15" fmla="*/ 6647 h 10015"/>
                  <a:gd name="connsiteX16" fmla="*/ 9233 w 10000"/>
                  <a:gd name="connsiteY16" fmla="*/ 6593 h 10015"/>
                  <a:gd name="connsiteX17" fmla="*/ 8902 w 10000"/>
                  <a:gd name="connsiteY17" fmla="*/ 6859 h 10015"/>
                  <a:gd name="connsiteX18" fmla="*/ 8667 w 10000"/>
                  <a:gd name="connsiteY18" fmla="*/ 6896 h 10015"/>
                  <a:gd name="connsiteX19" fmla="*/ 8813 w 10000"/>
                  <a:gd name="connsiteY19" fmla="*/ 7909 h 10015"/>
                  <a:gd name="connsiteX20" fmla="*/ 8218 w 10000"/>
                  <a:gd name="connsiteY20" fmla="*/ 8974 h 10015"/>
                  <a:gd name="connsiteX21" fmla="*/ 8097 w 10000"/>
                  <a:gd name="connsiteY21" fmla="*/ 9990 h 10015"/>
                  <a:gd name="connsiteX22" fmla="*/ 7400 w 10000"/>
                  <a:gd name="connsiteY22" fmla="*/ 9723 h 10015"/>
                  <a:gd name="connsiteX23" fmla="*/ 1502 w 10000"/>
                  <a:gd name="connsiteY23" fmla="*/ 9935 h 10015"/>
                  <a:gd name="connsiteX24" fmla="*/ 1428 w 10000"/>
                  <a:gd name="connsiteY24" fmla="*/ 9460 h 10015"/>
                  <a:gd name="connsiteX25" fmla="*/ 1223 w 10000"/>
                  <a:gd name="connsiteY25" fmla="*/ 9316 h 10015"/>
                  <a:gd name="connsiteX26" fmla="*/ 1120 w 10000"/>
                  <a:gd name="connsiteY26" fmla="*/ 8921 h 10015"/>
                  <a:gd name="connsiteX27" fmla="*/ 1145 w 10000"/>
                  <a:gd name="connsiteY27" fmla="*/ 8439 h 10015"/>
                  <a:gd name="connsiteX28" fmla="*/ 1167 w 10000"/>
                  <a:gd name="connsiteY28" fmla="*/ 8061 h 10015"/>
                  <a:gd name="connsiteX29" fmla="*/ 1246 w 10000"/>
                  <a:gd name="connsiteY29" fmla="*/ 7600 h 10015"/>
                  <a:gd name="connsiteX30" fmla="*/ 1173 w 10000"/>
                  <a:gd name="connsiteY30" fmla="*/ 7178 h 10015"/>
                  <a:gd name="connsiteX31" fmla="*/ 1051 w 10000"/>
                  <a:gd name="connsiteY31" fmla="*/ 6758 h 10015"/>
                  <a:gd name="connsiteX32" fmla="*/ 1062 w 10000"/>
                  <a:gd name="connsiteY32" fmla="*/ 6382 h 10015"/>
                  <a:gd name="connsiteX33" fmla="*/ 1062 w 10000"/>
                  <a:gd name="connsiteY33" fmla="*/ 6277 h 10015"/>
                  <a:gd name="connsiteX34" fmla="*/ 838 w 10000"/>
                  <a:gd name="connsiteY34" fmla="*/ 5455 h 10015"/>
                  <a:gd name="connsiteX35" fmla="*/ 696 w 10000"/>
                  <a:gd name="connsiteY35" fmla="*/ 4471 h 10015"/>
                  <a:gd name="connsiteX36" fmla="*/ 543 w 10000"/>
                  <a:gd name="connsiteY36" fmla="*/ 3858 h 10015"/>
                  <a:gd name="connsiteX37" fmla="*/ 521 w 10000"/>
                  <a:gd name="connsiteY37" fmla="*/ 3389 h 10015"/>
                  <a:gd name="connsiteX38" fmla="*/ 0 w 10000"/>
                  <a:gd name="connsiteY38" fmla="*/ 2563 h 10015"/>
                  <a:gd name="connsiteX39" fmla="*/ 477 w 10000"/>
                  <a:gd name="connsiteY39" fmla="*/ 1977 h 10015"/>
                  <a:gd name="connsiteX40" fmla="*/ 477 w 10000"/>
                  <a:gd name="connsiteY40" fmla="*/ 1713 h 10015"/>
                  <a:gd name="connsiteX41" fmla="*/ 477 w 10000"/>
                  <a:gd name="connsiteY41" fmla="*/ 915 h 10015"/>
                  <a:gd name="connsiteX42" fmla="*/ 715 w 10000"/>
                  <a:gd name="connsiteY42" fmla="*/ 127 h 10015"/>
                  <a:gd name="connsiteX43" fmla="*/ 4777 w 10000"/>
                  <a:gd name="connsiteY43" fmla="*/ 162 h 10015"/>
                  <a:gd name="connsiteX44" fmla="*/ 8448 w 10000"/>
                  <a:gd name="connsiteY44" fmla="*/ 0 h 10015"/>
                  <a:gd name="connsiteX0" fmla="*/ 8448 w 10000"/>
                  <a:gd name="connsiteY0" fmla="*/ 0 h 10015"/>
                  <a:gd name="connsiteX1" fmla="*/ 8570 w 10000"/>
                  <a:gd name="connsiteY1" fmla="*/ 375 h 10015"/>
                  <a:gd name="connsiteX2" fmla="*/ 8682 w 10000"/>
                  <a:gd name="connsiteY2" fmla="*/ 915 h 10015"/>
                  <a:gd name="connsiteX3" fmla="*/ 8631 w 10000"/>
                  <a:gd name="connsiteY3" fmla="*/ 1221 h 10015"/>
                  <a:gd name="connsiteX4" fmla="*/ 8426 w 10000"/>
                  <a:gd name="connsiteY4" fmla="*/ 1923 h 10015"/>
                  <a:gd name="connsiteX5" fmla="*/ 8537 w 10000"/>
                  <a:gd name="connsiteY5" fmla="*/ 2189 h 10015"/>
                  <a:gd name="connsiteX6" fmla="*/ 8572 w 10000"/>
                  <a:gd name="connsiteY6" fmla="*/ 2510 h 10015"/>
                  <a:gd name="connsiteX7" fmla="*/ 8976 w 10000"/>
                  <a:gd name="connsiteY7" fmla="*/ 3039 h 10015"/>
                  <a:gd name="connsiteX8" fmla="*/ 9458 w 10000"/>
                  <a:gd name="connsiteY8" fmla="*/ 3370 h 10015"/>
                  <a:gd name="connsiteX9" fmla="*/ 9561 w 10000"/>
                  <a:gd name="connsiteY9" fmla="*/ 3995 h 10015"/>
                  <a:gd name="connsiteX10" fmla="*/ 9743 w 10000"/>
                  <a:gd name="connsiteY10" fmla="*/ 4365 h 10015"/>
                  <a:gd name="connsiteX11" fmla="*/ 9890 w 10000"/>
                  <a:gd name="connsiteY11" fmla="*/ 4632 h 10015"/>
                  <a:gd name="connsiteX12" fmla="*/ 10000 w 10000"/>
                  <a:gd name="connsiteY12" fmla="*/ 5427 h 10015"/>
                  <a:gd name="connsiteX13" fmla="*/ 9781 w 10000"/>
                  <a:gd name="connsiteY13" fmla="*/ 5903 h 10015"/>
                  <a:gd name="connsiteX14" fmla="*/ 9670 w 10000"/>
                  <a:gd name="connsiteY14" fmla="*/ 6170 h 10015"/>
                  <a:gd name="connsiteX15" fmla="*/ 9670 w 10000"/>
                  <a:gd name="connsiteY15" fmla="*/ 6647 h 10015"/>
                  <a:gd name="connsiteX16" fmla="*/ 9233 w 10000"/>
                  <a:gd name="connsiteY16" fmla="*/ 6593 h 10015"/>
                  <a:gd name="connsiteX17" fmla="*/ 8902 w 10000"/>
                  <a:gd name="connsiteY17" fmla="*/ 6859 h 10015"/>
                  <a:gd name="connsiteX18" fmla="*/ 8667 w 10000"/>
                  <a:gd name="connsiteY18" fmla="*/ 6896 h 10015"/>
                  <a:gd name="connsiteX19" fmla="*/ 8813 w 10000"/>
                  <a:gd name="connsiteY19" fmla="*/ 7909 h 10015"/>
                  <a:gd name="connsiteX20" fmla="*/ 8218 w 10000"/>
                  <a:gd name="connsiteY20" fmla="*/ 8974 h 10015"/>
                  <a:gd name="connsiteX21" fmla="*/ 8097 w 10000"/>
                  <a:gd name="connsiteY21" fmla="*/ 9990 h 10015"/>
                  <a:gd name="connsiteX22" fmla="*/ 7400 w 10000"/>
                  <a:gd name="connsiteY22" fmla="*/ 9723 h 10015"/>
                  <a:gd name="connsiteX23" fmla="*/ 1502 w 10000"/>
                  <a:gd name="connsiteY23" fmla="*/ 9935 h 10015"/>
                  <a:gd name="connsiteX24" fmla="*/ 1428 w 10000"/>
                  <a:gd name="connsiteY24" fmla="*/ 9460 h 10015"/>
                  <a:gd name="connsiteX25" fmla="*/ 1223 w 10000"/>
                  <a:gd name="connsiteY25" fmla="*/ 9316 h 10015"/>
                  <a:gd name="connsiteX26" fmla="*/ 1120 w 10000"/>
                  <a:gd name="connsiteY26" fmla="*/ 8921 h 10015"/>
                  <a:gd name="connsiteX27" fmla="*/ 1145 w 10000"/>
                  <a:gd name="connsiteY27" fmla="*/ 8439 h 10015"/>
                  <a:gd name="connsiteX28" fmla="*/ 1167 w 10000"/>
                  <a:gd name="connsiteY28" fmla="*/ 8061 h 10015"/>
                  <a:gd name="connsiteX29" fmla="*/ 1246 w 10000"/>
                  <a:gd name="connsiteY29" fmla="*/ 7600 h 10015"/>
                  <a:gd name="connsiteX30" fmla="*/ 1173 w 10000"/>
                  <a:gd name="connsiteY30" fmla="*/ 7178 h 10015"/>
                  <a:gd name="connsiteX31" fmla="*/ 1051 w 10000"/>
                  <a:gd name="connsiteY31" fmla="*/ 6758 h 10015"/>
                  <a:gd name="connsiteX32" fmla="*/ 1062 w 10000"/>
                  <a:gd name="connsiteY32" fmla="*/ 6382 h 10015"/>
                  <a:gd name="connsiteX33" fmla="*/ 1062 w 10000"/>
                  <a:gd name="connsiteY33" fmla="*/ 6277 h 10015"/>
                  <a:gd name="connsiteX34" fmla="*/ 838 w 10000"/>
                  <a:gd name="connsiteY34" fmla="*/ 5455 h 10015"/>
                  <a:gd name="connsiteX35" fmla="*/ 696 w 10000"/>
                  <a:gd name="connsiteY35" fmla="*/ 4471 h 10015"/>
                  <a:gd name="connsiteX36" fmla="*/ 543 w 10000"/>
                  <a:gd name="connsiteY36" fmla="*/ 3858 h 10015"/>
                  <a:gd name="connsiteX37" fmla="*/ 521 w 10000"/>
                  <a:gd name="connsiteY37" fmla="*/ 3389 h 10015"/>
                  <a:gd name="connsiteX38" fmla="*/ 0 w 10000"/>
                  <a:gd name="connsiteY38" fmla="*/ 2563 h 10015"/>
                  <a:gd name="connsiteX39" fmla="*/ 477 w 10000"/>
                  <a:gd name="connsiteY39" fmla="*/ 1977 h 10015"/>
                  <a:gd name="connsiteX40" fmla="*/ 477 w 10000"/>
                  <a:gd name="connsiteY40" fmla="*/ 1713 h 10015"/>
                  <a:gd name="connsiteX41" fmla="*/ 477 w 10000"/>
                  <a:gd name="connsiteY41" fmla="*/ 915 h 10015"/>
                  <a:gd name="connsiteX42" fmla="*/ 715 w 10000"/>
                  <a:gd name="connsiteY42" fmla="*/ 127 h 10015"/>
                  <a:gd name="connsiteX43" fmla="*/ 4777 w 10000"/>
                  <a:gd name="connsiteY43" fmla="*/ 162 h 10015"/>
                  <a:gd name="connsiteX44" fmla="*/ 8448 w 10000"/>
                  <a:gd name="connsiteY44" fmla="*/ 0 h 10015"/>
                  <a:gd name="connsiteX0" fmla="*/ 8448 w 10000"/>
                  <a:gd name="connsiteY0" fmla="*/ 0 h 10015"/>
                  <a:gd name="connsiteX1" fmla="*/ 8570 w 10000"/>
                  <a:gd name="connsiteY1" fmla="*/ 375 h 10015"/>
                  <a:gd name="connsiteX2" fmla="*/ 8682 w 10000"/>
                  <a:gd name="connsiteY2" fmla="*/ 915 h 10015"/>
                  <a:gd name="connsiteX3" fmla="*/ 8631 w 10000"/>
                  <a:gd name="connsiteY3" fmla="*/ 1221 h 10015"/>
                  <a:gd name="connsiteX4" fmla="*/ 8426 w 10000"/>
                  <a:gd name="connsiteY4" fmla="*/ 1923 h 10015"/>
                  <a:gd name="connsiteX5" fmla="*/ 8537 w 10000"/>
                  <a:gd name="connsiteY5" fmla="*/ 2189 h 10015"/>
                  <a:gd name="connsiteX6" fmla="*/ 8572 w 10000"/>
                  <a:gd name="connsiteY6" fmla="*/ 2510 h 10015"/>
                  <a:gd name="connsiteX7" fmla="*/ 8976 w 10000"/>
                  <a:gd name="connsiteY7" fmla="*/ 3039 h 10015"/>
                  <a:gd name="connsiteX8" fmla="*/ 9458 w 10000"/>
                  <a:gd name="connsiteY8" fmla="*/ 3370 h 10015"/>
                  <a:gd name="connsiteX9" fmla="*/ 9561 w 10000"/>
                  <a:gd name="connsiteY9" fmla="*/ 3995 h 10015"/>
                  <a:gd name="connsiteX10" fmla="*/ 9743 w 10000"/>
                  <a:gd name="connsiteY10" fmla="*/ 4365 h 10015"/>
                  <a:gd name="connsiteX11" fmla="*/ 9890 w 10000"/>
                  <a:gd name="connsiteY11" fmla="*/ 4632 h 10015"/>
                  <a:gd name="connsiteX12" fmla="*/ 10000 w 10000"/>
                  <a:gd name="connsiteY12" fmla="*/ 5427 h 10015"/>
                  <a:gd name="connsiteX13" fmla="*/ 9781 w 10000"/>
                  <a:gd name="connsiteY13" fmla="*/ 5903 h 10015"/>
                  <a:gd name="connsiteX14" fmla="*/ 9670 w 10000"/>
                  <a:gd name="connsiteY14" fmla="*/ 6170 h 10015"/>
                  <a:gd name="connsiteX15" fmla="*/ 9670 w 10000"/>
                  <a:gd name="connsiteY15" fmla="*/ 6647 h 10015"/>
                  <a:gd name="connsiteX16" fmla="*/ 9354 w 10000"/>
                  <a:gd name="connsiteY16" fmla="*/ 7012 h 10015"/>
                  <a:gd name="connsiteX17" fmla="*/ 8902 w 10000"/>
                  <a:gd name="connsiteY17" fmla="*/ 6859 h 10015"/>
                  <a:gd name="connsiteX18" fmla="*/ 8667 w 10000"/>
                  <a:gd name="connsiteY18" fmla="*/ 6896 h 10015"/>
                  <a:gd name="connsiteX19" fmla="*/ 8813 w 10000"/>
                  <a:gd name="connsiteY19" fmla="*/ 7909 h 10015"/>
                  <a:gd name="connsiteX20" fmla="*/ 8218 w 10000"/>
                  <a:gd name="connsiteY20" fmla="*/ 8974 h 10015"/>
                  <a:gd name="connsiteX21" fmla="*/ 8097 w 10000"/>
                  <a:gd name="connsiteY21" fmla="*/ 9990 h 10015"/>
                  <a:gd name="connsiteX22" fmla="*/ 7400 w 10000"/>
                  <a:gd name="connsiteY22" fmla="*/ 9723 h 10015"/>
                  <a:gd name="connsiteX23" fmla="*/ 1502 w 10000"/>
                  <a:gd name="connsiteY23" fmla="*/ 9935 h 10015"/>
                  <a:gd name="connsiteX24" fmla="*/ 1428 w 10000"/>
                  <a:gd name="connsiteY24" fmla="*/ 9460 h 10015"/>
                  <a:gd name="connsiteX25" fmla="*/ 1223 w 10000"/>
                  <a:gd name="connsiteY25" fmla="*/ 9316 h 10015"/>
                  <a:gd name="connsiteX26" fmla="*/ 1120 w 10000"/>
                  <a:gd name="connsiteY26" fmla="*/ 8921 h 10015"/>
                  <a:gd name="connsiteX27" fmla="*/ 1145 w 10000"/>
                  <a:gd name="connsiteY27" fmla="*/ 8439 h 10015"/>
                  <a:gd name="connsiteX28" fmla="*/ 1167 w 10000"/>
                  <a:gd name="connsiteY28" fmla="*/ 8061 h 10015"/>
                  <a:gd name="connsiteX29" fmla="*/ 1246 w 10000"/>
                  <a:gd name="connsiteY29" fmla="*/ 7600 h 10015"/>
                  <a:gd name="connsiteX30" fmla="*/ 1173 w 10000"/>
                  <a:gd name="connsiteY30" fmla="*/ 7178 h 10015"/>
                  <a:gd name="connsiteX31" fmla="*/ 1051 w 10000"/>
                  <a:gd name="connsiteY31" fmla="*/ 6758 h 10015"/>
                  <a:gd name="connsiteX32" fmla="*/ 1062 w 10000"/>
                  <a:gd name="connsiteY32" fmla="*/ 6382 h 10015"/>
                  <a:gd name="connsiteX33" fmla="*/ 1062 w 10000"/>
                  <a:gd name="connsiteY33" fmla="*/ 6277 h 10015"/>
                  <a:gd name="connsiteX34" fmla="*/ 838 w 10000"/>
                  <a:gd name="connsiteY34" fmla="*/ 5455 h 10015"/>
                  <a:gd name="connsiteX35" fmla="*/ 696 w 10000"/>
                  <a:gd name="connsiteY35" fmla="*/ 4471 h 10015"/>
                  <a:gd name="connsiteX36" fmla="*/ 543 w 10000"/>
                  <a:gd name="connsiteY36" fmla="*/ 3858 h 10015"/>
                  <a:gd name="connsiteX37" fmla="*/ 521 w 10000"/>
                  <a:gd name="connsiteY37" fmla="*/ 3389 h 10015"/>
                  <a:gd name="connsiteX38" fmla="*/ 0 w 10000"/>
                  <a:gd name="connsiteY38" fmla="*/ 2563 h 10015"/>
                  <a:gd name="connsiteX39" fmla="*/ 477 w 10000"/>
                  <a:gd name="connsiteY39" fmla="*/ 1977 h 10015"/>
                  <a:gd name="connsiteX40" fmla="*/ 477 w 10000"/>
                  <a:gd name="connsiteY40" fmla="*/ 1713 h 10015"/>
                  <a:gd name="connsiteX41" fmla="*/ 477 w 10000"/>
                  <a:gd name="connsiteY41" fmla="*/ 915 h 10015"/>
                  <a:gd name="connsiteX42" fmla="*/ 715 w 10000"/>
                  <a:gd name="connsiteY42" fmla="*/ 127 h 10015"/>
                  <a:gd name="connsiteX43" fmla="*/ 4777 w 10000"/>
                  <a:gd name="connsiteY43" fmla="*/ 162 h 10015"/>
                  <a:gd name="connsiteX44" fmla="*/ 8448 w 10000"/>
                  <a:gd name="connsiteY44" fmla="*/ 0 h 10015"/>
                  <a:gd name="connsiteX0" fmla="*/ 8448 w 10000"/>
                  <a:gd name="connsiteY0" fmla="*/ 0 h 10007"/>
                  <a:gd name="connsiteX1" fmla="*/ 8570 w 10000"/>
                  <a:gd name="connsiteY1" fmla="*/ 375 h 10007"/>
                  <a:gd name="connsiteX2" fmla="*/ 8682 w 10000"/>
                  <a:gd name="connsiteY2" fmla="*/ 915 h 10007"/>
                  <a:gd name="connsiteX3" fmla="*/ 8631 w 10000"/>
                  <a:gd name="connsiteY3" fmla="*/ 1221 h 10007"/>
                  <a:gd name="connsiteX4" fmla="*/ 8426 w 10000"/>
                  <a:gd name="connsiteY4" fmla="*/ 1923 h 10007"/>
                  <a:gd name="connsiteX5" fmla="*/ 8537 w 10000"/>
                  <a:gd name="connsiteY5" fmla="*/ 2189 h 10007"/>
                  <a:gd name="connsiteX6" fmla="*/ 8572 w 10000"/>
                  <a:gd name="connsiteY6" fmla="*/ 2510 h 10007"/>
                  <a:gd name="connsiteX7" fmla="*/ 8976 w 10000"/>
                  <a:gd name="connsiteY7" fmla="*/ 3039 h 10007"/>
                  <a:gd name="connsiteX8" fmla="*/ 9458 w 10000"/>
                  <a:gd name="connsiteY8" fmla="*/ 3370 h 10007"/>
                  <a:gd name="connsiteX9" fmla="*/ 9561 w 10000"/>
                  <a:gd name="connsiteY9" fmla="*/ 3995 h 10007"/>
                  <a:gd name="connsiteX10" fmla="*/ 9743 w 10000"/>
                  <a:gd name="connsiteY10" fmla="*/ 4365 h 10007"/>
                  <a:gd name="connsiteX11" fmla="*/ 9890 w 10000"/>
                  <a:gd name="connsiteY11" fmla="*/ 4632 h 10007"/>
                  <a:gd name="connsiteX12" fmla="*/ 10000 w 10000"/>
                  <a:gd name="connsiteY12" fmla="*/ 5427 h 10007"/>
                  <a:gd name="connsiteX13" fmla="*/ 9781 w 10000"/>
                  <a:gd name="connsiteY13" fmla="*/ 5903 h 10007"/>
                  <a:gd name="connsiteX14" fmla="*/ 9670 w 10000"/>
                  <a:gd name="connsiteY14" fmla="*/ 6170 h 10007"/>
                  <a:gd name="connsiteX15" fmla="*/ 9670 w 10000"/>
                  <a:gd name="connsiteY15" fmla="*/ 6647 h 10007"/>
                  <a:gd name="connsiteX16" fmla="*/ 9354 w 10000"/>
                  <a:gd name="connsiteY16" fmla="*/ 7012 h 10007"/>
                  <a:gd name="connsiteX17" fmla="*/ 8902 w 10000"/>
                  <a:gd name="connsiteY17" fmla="*/ 6859 h 10007"/>
                  <a:gd name="connsiteX18" fmla="*/ 8667 w 10000"/>
                  <a:gd name="connsiteY18" fmla="*/ 6896 h 10007"/>
                  <a:gd name="connsiteX19" fmla="*/ 8813 w 10000"/>
                  <a:gd name="connsiteY19" fmla="*/ 7909 h 10007"/>
                  <a:gd name="connsiteX20" fmla="*/ 8218 w 10000"/>
                  <a:gd name="connsiteY20" fmla="*/ 8974 h 10007"/>
                  <a:gd name="connsiteX21" fmla="*/ 8097 w 10000"/>
                  <a:gd name="connsiteY21" fmla="*/ 9990 h 10007"/>
                  <a:gd name="connsiteX22" fmla="*/ 7496 w 10000"/>
                  <a:gd name="connsiteY22" fmla="*/ 9505 h 10007"/>
                  <a:gd name="connsiteX23" fmla="*/ 1502 w 10000"/>
                  <a:gd name="connsiteY23" fmla="*/ 9935 h 10007"/>
                  <a:gd name="connsiteX24" fmla="*/ 1428 w 10000"/>
                  <a:gd name="connsiteY24" fmla="*/ 9460 h 10007"/>
                  <a:gd name="connsiteX25" fmla="*/ 1223 w 10000"/>
                  <a:gd name="connsiteY25" fmla="*/ 9316 h 10007"/>
                  <a:gd name="connsiteX26" fmla="*/ 1120 w 10000"/>
                  <a:gd name="connsiteY26" fmla="*/ 8921 h 10007"/>
                  <a:gd name="connsiteX27" fmla="*/ 1145 w 10000"/>
                  <a:gd name="connsiteY27" fmla="*/ 8439 h 10007"/>
                  <a:gd name="connsiteX28" fmla="*/ 1167 w 10000"/>
                  <a:gd name="connsiteY28" fmla="*/ 8061 h 10007"/>
                  <a:gd name="connsiteX29" fmla="*/ 1246 w 10000"/>
                  <a:gd name="connsiteY29" fmla="*/ 7600 h 10007"/>
                  <a:gd name="connsiteX30" fmla="*/ 1173 w 10000"/>
                  <a:gd name="connsiteY30" fmla="*/ 7178 h 10007"/>
                  <a:gd name="connsiteX31" fmla="*/ 1051 w 10000"/>
                  <a:gd name="connsiteY31" fmla="*/ 6758 h 10007"/>
                  <a:gd name="connsiteX32" fmla="*/ 1062 w 10000"/>
                  <a:gd name="connsiteY32" fmla="*/ 6382 h 10007"/>
                  <a:gd name="connsiteX33" fmla="*/ 1062 w 10000"/>
                  <a:gd name="connsiteY33" fmla="*/ 6277 h 10007"/>
                  <a:gd name="connsiteX34" fmla="*/ 838 w 10000"/>
                  <a:gd name="connsiteY34" fmla="*/ 5455 h 10007"/>
                  <a:gd name="connsiteX35" fmla="*/ 696 w 10000"/>
                  <a:gd name="connsiteY35" fmla="*/ 4471 h 10007"/>
                  <a:gd name="connsiteX36" fmla="*/ 543 w 10000"/>
                  <a:gd name="connsiteY36" fmla="*/ 3858 h 10007"/>
                  <a:gd name="connsiteX37" fmla="*/ 521 w 10000"/>
                  <a:gd name="connsiteY37" fmla="*/ 3389 h 10007"/>
                  <a:gd name="connsiteX38" fmla="*/ 0 w 10000"/>
                  <a:gd name="connsiteY38" fmla="*/ 2563 h 10007"/>
                  <a:gd name="connsiteX39" fmla="*/ 477 w 10000"/>
                  <a:gd name="connsiteY39" fmla="*/ 1977 h 10007"/>
                  <a:gd name="connsiteX40" fmla="*/ 477 w 10000"/>
                  <a:gd name="connsiteY40" fmla="*/ 1713 h 10007"/>
                  <a:gd name="connsiteX41" fmla="*/ 477 w 10000"/>
                  <a:gd name="connsiteY41" fmla="*/ 915 h 10007"/>
                  <a:gd name="connsiteX42" fmla="*/ 715 w 10000"/>
                  <a:gd name="connsiteY42" fmla="*/ 127 h 10007"/>
                  <a:gd name="connsiteX43" fmla="*/ 4777 w 10000"/>
                  <a:gd name="connsiteY43" fmla="*/ 162 h 10007"/>
                  <a:gd name="connsiteX44" fmla="*/ 8448 w 10000"/>
                  <a:gd name="connsiteY44" fmla="*/ 0 h 10007"/>
                  <a:gd name="connsiteX0" fmla="*/ 8448 w 10000"/>
                  <a:gd name="connsiteY0" fmla="*/ 0 h 10007"/>
                  <a:gd name="connsiteX1" fmla="*/ 8570 w 10000"/>
                  <a:gd name="connsiteY1" fmla="*/ 375 h 10007"/>
                  <a:gd name="connsiteX2" fmla="*/ 8682 w 10000"/>
                  <a:gd name="connsiteY2" fmla="*/ 915 h 10007"/>
                  <a:gd name="connsiteX3" fmla="*/ 8631 w 10000"/>
                  <a:gd name="connsiteY3" fmla="*/ 1221 h 10007"/>
                  <a:gd name="connsiteX4" fmla="*/ 8426 w 10000"/>
                  <a:gd name="connsiteY4" fmla="*/ 1923 h 10007"/>
                  <a:gd name="connsiteX5" fmla="*/ 8537 w 10000"/>
                  <a:gd name="connsiteY5" fmla="*/ 2189 h 10007"/>
                  <a:gd name="connsiteX6" fmla="*/ 8572 w 10000"/>
                  <a:gd name="connsiteY6" fmla="*/ 2510 h 10007"/>
                  <a:gd name="connsiteX7" fmla="*/ 8976 w 10000"/>
                  <a:gd name="connsiteY7" fmla="*/ 3039 h 10007"/>
                  <a:gd name="connsiteX8" fmla="*/ 9458 w 10000"/>
                  <a:gd name="connsiteY8" fmla="*/ 3370 h 10007"/>
                  <a:gd name="connsiteX9" fmla="*/ 9561 w 10000"/>
                  <a:gd name="connsiteY9" fmla="*/ 3995 h 10007"/>
                  <a:gd name="connsiteX10" fmla="*/ 9743 w 10000"/>
                  <a:gd name="connsiteY10" fmla="*/ 4365 h 10007"/>
                  <a:gd name="connsiteX11" fmla="*/ 9890 w 10000"/>
                  <a:gd name="connsiteY11" fmla="*/ 4632 h 10007"/>
                  <a:gd name="connsiteX12" fmla="*/ 10000 w 10000"/>
                  <a:gd name="connsiteY12" fmla="*/ 5427 h 10007"/>
                  <a:gd name="connsiteX13" fmla="*/ 9781 w 10000"/>
                  <a:gd name="connsiteY13" fmla="*/ 5903 h 10007"/>
                  <a:gd name="connsiteX14" fmla="*/ 9670 w 10000"/>
                  <a:gd name="connsiteY14" fmla="*/ 6170 h 10007"/>
                  <a:gd name="connsiteX15" fmla="*/ 9670 w 10000"/>
                  <a:gd name="connsiteY15" fmla="*/ 6647 h 10007"/>
                  <a:gd name="connsiteX16" fmla="*/ 9354 w 10000"/>
                  <a:gd name="connsiteY16" fmla="*/ 7012 h 10007"/>
                  <a:gd name="connsiteX17" fmla="*/ 8902 w 10000"/>
                  <a:gd name="connsiteY17" fmla="*/ 6859 h 10007"/>
                  <a:gd name="connsiteX18" fmla="*/ 8667 w 10000"/>
                  <a:gd name="connsiteY18" fmla="*/ 6896 h 10007"/>
                  <a:gd name="connsiteX19" fmla="*/ 8813 w 10000"/>
                  <a:gd name="connsiteY19" fmla="*/ 7909 h 10007"/>
                  <a:gd name="connsiteX20" fmla="*/ 8218 w 10000"/>
                  <a:gd name="connsiteY20" fmla="*/ 8974 h 10007"/>
                  <a:gd name="connsiteX21" fmla="*/ 8097 w 10000"/>
                  <a:gd name="connsiteY21" fmla="*/ 9990 h 10007"/>
                  <a:gd name="connsiteX22" fmla="*/ 7496 w 10000"/>
                  <a:gd name="connsiteY22" fmla="*/ 9505 h 10007"/>
                  <a:gd name="connsiteX23" fmla="*/ 3102 w 10000"/>
                  <a:gd name="connsiteY23" fmla="*/ 9416 h 10007"/>
                  <a:gd name="connsiteX24" fmla="*/ 1428 w 10000"/>
                  <a:gd name="connsiteY24" fmla="*/ 9460 h 10007"/>
                  <a:gd name="connsiteX25" fmla="*/ 1223 w 10000"/>
                  <a:gd name="connsiteY25" fmla="*/ 9316 h 10007"/>
                  <a:gd name="connsiteX26" fmla="*/ 1120 w 10000"/>
                  <a:gd name="connsiteY26" fmla="*/ 8921 h 10007"/>
                  <a:gd name="connsiteX27" fmla="*/ 1145 w 10000"/>
                  <a:gd name="connsiteY27" fmla="*/ 8439 h 10007"/>
                  <a:gd name="connsiteX28" fmla="*/ 1167 w 10000"/>
                  <a:gd name="connsiteY28" fmla="*/ 8061 h 10007"/>
                  <a:gd name="connsiteX29" fmla="*/ 1246 w 10000"/>
                  <a:gd name="connsiteY29" fmla="*/ 7600 h 10007"/>
                  <a:gd name="connsiteX30" fmla="*/ 1173 w 10000"/>
                  <a:gd name="connsiteY30" fmla="*/ 7178 h 10007"/>
                  <a:gd name="connsiteX31" fmla="*/ 1051 w 10000"/>
                  <a:gd name="connsiteY31" fmla="*/ 6758 h 10007"/>
                  <a:gd name="connsiteX32" fmla="*/ 1062 w 10000"/>
                  <a:gd name="connsiteY32" fmla="*/ 6382 h 10007"/>
                  <a:gd name="connsiteX33" fmla="*/ 1062 w 10000"/>
                  <a:gd name="connsiteY33" fmla="*/ 6277 h 10007"/>
                  <a:gd name="connsiteX34" fmla="*/ 838 w 10000"/>
                  <a:gd name="connsiteY34" fmla="*/ 5455 h 10007"/>
                  <a:gd name="connsiteX35" fmla="*/ 696 w 10000"/>
                  <a:gd name="connsiteY35" fmla="*/ 4471 h 10007"/>
                  <a:gd name="connsiteX36" fmla="*/ 543 w 10000"/>
                  <a:gd name="connsiteY36" fmla="*/ 3858 h 10007"/>
                  <a:gd name="connsiteX37" fmla="*/ 521 w 10000"/>
                  <a:gd name="connsiteY37" fmla="*/ 3389 h 10007"/>
                  <a:gd name="connsiteX38" fmla="*/ 0 w 10000"/>
                  <a:gd name="connsiteY38" fmla="*/ 2563 h 10007"/>
                  <a:gd name="connsiteX39" fmla="*/ 477 w 10000"/>
                  <a:gd name="connsiteY39" fmla="*/ 1977 h 10007"/>
                  <a:gd name="connsiteX40" fmla="*/ 477 w 10000"/>
                  <a:gd name="connsiteY40" fmla="*/ 1713 h 10007"/>
                  <a:gd name="connsiteX41" fmla="*/ 477 w 10000"/>
                  <a:gd name="connsiteY41" fmla="*/ 915 h 10007"/>
                  <a:gd name="connsiteX42" fmla="*/ 715 w 10000"/>
                  <a:gd name="connsiteY42" fmla="*/ 127 h 10007"/>
                  <a:gd name="connsiteX43" fmla="*/ 4777 w 10000"/>
                  <a:gd name="connsiteY43" fmla="*/ 162 h 10007"/>
                  <a:gd name="connsiteX44" fmla="*/ 8448 w 10000"/>
                  <a:gd name="connsiteY44" fmla="*/ 0 h 10007"/>
                  <a:gd name="connsiteX0" fmla="*/ 8448 w 10000"/>
                  <a:gd name="connsiteY0" fmla="*/ 0 h 10007"/>
                  <a:gd name="connsiteX1" fmla="*/ 8570 w 10000"/>
                  <a:gd name="connsiteY1" fmla="*/ 375 h 10007"/>
                  <a:gd name="connsiteX2" fmla="*/ 8682 w 10000"/>
                  <a:gd name="connsiteY2" fmla="*/ 915 h 10007"/>
                  <a:gd name="connsiteX3" fmla="*/ 8631 w 10000"/>
                  <a:gd name="connsiteY3" fmla="*/ 1221 h 10007"/>
                  <a:gd name="connsiteX4" fmla="*/ 8426 w 10000"/>
                  <a:gd name="connsiteY4" fmla="*/ 1923 h 10007"/>
                  <a:gd name="connsiteX5" fmla="*/ 8537 w 10000"/>
                  <a:gd name="connsiteY5" fmla="*/ 2189 h 10007"/>
                  <a:gd name="connsiteX6" fmla="*/ 8572 w 10000"/>
                  <a:gd name="connsiteY6" fmla="*/ 2510 h 10007"/>
                  <a:gd name="connsiteX7" fmla="*/ 8976 w 10000"/>
                  <a:gd name="connsiteY7" fmla="*/ 3039 h 10007"/>
                  <a:gd name="connsiteX8" fmla="*/ 9458 w 10000"/>
                  <a:gd name="connsiteY8" fmla="*/ 3370 h 10007"/>
                  <a:gd name="connsiteX9" fmla="*/ 9561 w 10000"/>
                  <a:gd name="connsiteY9" fmla="*/ 3995 h 10007"/>
                  <a:gd name="connsiteX10" fmla="*/ 9743 w 10000"/>
                  <a:gd name="connsiteY10" fmla="*/ 4365 h 10007"/>
                  <a:gd name="connsiteX11" fmla="*/ 9890 w 10000"/>
                  <a:gd name="connsiteY11" fmla="*/ 4632 h 10007"/>
                  <a:gd name="connsiteX12" fmla="*/ 10000 w 10000"/>
                  <a:gd name="connsiteY12" fmla="*/ 5427 h 10007"/>
                  <a:gd name="connsiteX13" fmla="*/ 9781 w 10000"/>
                  <a:gd name="connsiteY13" fmla="*/ 5903 h 10007"/>
                  <a:gd name="connsiteX14" fmla="*/ 9670 w 10000"/>
                  <a:gd name="connsiteY14" fmla="*/ 6170 h 10007"/>
                  <a:gd name="connsiteX15" fmla="*/ 9670 w 10000"/>
                  <a:gd name="connsiteY15" fmla="*/ 6647 h 10007"/>
                  <a:gd name="connsiteX16" fmla="*/ 9354 w 10000"/>
                  <a:gd name="connsiteY16" fmla="*/ 7012 h 10007"/>
                  <a:gd name="connsiteX17" fmla="*/ 8902 w 10000"/>
                  <a:gd name="connsiteY17" fmla="*/ 6859 h 10007"/>
                  <a:gd name="connsiteX18" fmla="*/ 8667 w 10000"/>
                  <a:gd name="connsiteY18" fmla="*/ 6896 h 10007"/>
                  <a:gd name="connsiteX19" fmla="*/ 8813 w 10000"/>
                  <a:gd name="connsiteY19" fmla="*/ 7909 h 10007"/>
                  <a:gd name="connsiteX20" fmla="*/ 8218 w 10000"/>
                  <a:gd name="connsiteY20" fmla="*/ 8974 h 10007"/>
                  <a:gd name="connsiteX21" fmla="*/ 8097 w 10000"/>
                  <a:gd name="connsiteY21" fmla="*/ 9990 h 10007"/>
                  <a:gd name="connsiteX22" fmla="*/ 7496 w 10000"/>
                  <a:gd name="connsiteY22" fmla="*/ 9505 h 10007"/>
                  <a:gd name="connsiteX23" fmla="*/ 3102 w 10000"/>
                  <a:gd name="connsiteY23" fmla="*/ 9416 h 10007"/>
                  <a:gd name="connsiteX24" fmla="*/ 1223 w 10000"/>
                  <a:gd name="connsiteY24" fmla="*/ 9316 h 10007"/>
                  <a:gd name="connsiteX25" fmla="*/ 1120 w 10000"/>
                  <a:gd name="connsiteY25" fmla="*/ 8921 h 10007"/>
                  <a:gd name="connsiteX26" fmla="*/ 1145 w 10000"/>
                  <a:gd name="connsiteY26" fmla="*/ 8439 h 10007"/>
                  <a:gd name="connsiteX27" fmla="*/ 1167 w 10000"/>
                  <a:gd name="connsiteY27" fmla="*/ 8061 h 10007"/>
                  <a:gd name="connsiteX28" fmla="*/ 1246 w 10000"/>
                  <a:gd name="connsiteY28" fmla="*/ 7600 h 10007"/>
                  <a:gd name="connsiteX29" fmla="*/ 1173 w 10000"/>
                  <a:gd name="connsiteY29" fmla="*/ 7178 h 10007"/>
                  <a:gd name="connsiteX30" fmla="*/ 1051 w 10000"/>
                  <a:gd name="connsiteY30" fmla="*/ 6758 h 10007"/>
                  <a:gd name="connsiteX31" fmla="*/ 1062 w 10000"/>
                  <a:gd name="connsiteY31" fmla="*/ 6382 h 10007"/>
                  <a:gd name="connsiteX32" fmla="*/ 1062 w 10000"/>
                  <a:gd name="connsiteY32" fmla="*/ 6277 h 10007"/>
                  <a:gd name="connsiteX33" fmla="*/ 838 w 10000"/>
                  <a:gd name="connsiteY33" fmla="*/ 5455 h 10007"/>
                  <a:gd name="connsiteX34" fmla="*/ 696 w 10000"/>
                  <a:gd name="connsiteY34" fmla="*/ 4471 h 10007"/>
                  <a:gd name="connsiteX35" fmla="*/ 543 w 10000"/>
                  <a:gd name="connsiteY35" fmla="*/ 3858 h 10007"/>
                  <a:gd name="connsiteX36" fmla="*/ 521 w 10000"/>
                  <a:gd name="connsiteY36" fmla="*/ 3389 h 10007"/>
                  <a:gd name="connsiteX37" fmla="*/ 0 w 10000"/>
                  <a:gd name="connsiteY37" fmla="*/ 2563 h 10007"/>
                  <a:gd name="connsiteX38" fmla="*/ 477 w 10000"/>
                  <a:gd name="connsiteY38" fmla="*/ 1977 h 10007"/>
                  <a:gd name="connsiteX39" fmla="*/ 477 w 10000"/>
                  <a:gd name="connsiteY39" fmla="*/ 1713 h 10007"/>
                  <a:gd name="connsiteX40" fmla="*/ 477 w 10000"/>
                  <a:gd name="connsiteY40" fmla="*/ 915 h 10007"/>
                  <a:gd name="connsiteX41" fmla="*/ 715 w 10000"/>
                  <a:gd name="connsiteY41" fmla="*/ 127 h 10007"/>
                  <a:gd name="connsiteX42" fmla="*/ 4777 w 10000"/>
                  <a:gd name="connsiteY42" fmla="*/ 162 h 10007"/>
                  <a:gd name="connsiteX43" fmla="*/ 8448 w 10000"/>
                  <a:gd name="connsiteY43" fmla="*/ 0 h 10007"/>
                  <a:gd name="connsiteX0" fmla="*/ 8448 w 10000"/>
                  <a:gd name="connsiteY0" fmla="*/ 0 h 9505"/>
                  <a:gd name="connsiteX1" fmla="*/ 8570 w 10000"/>
                  <a:gd name="connsiteY1" fmla="*/ 375 h 9505"/>
                  <a:gd name="connsiteX2" fmla="*/ 8682 w 10000"/>
                  <a:gd name="connsiteY2" fmla="*/ 915 h 9505"/>
                  <a:gd name="connsiteX3" fmla="*/ 8631 w 10000"/>
                  <a:gd name="connsiteY3" fmla="*/ 1221 h 9505"/>
                  <a:gd name="connsiteX4" fmla="*/ 8426 w 10000"/>
                  <a:gd name="connsiteY4" fmla="*/ 1923 h 9505"/>
                  <a:gd name="connsiteX5" fmla="*/ 8537 w 10000"/>
                  <a:gd name="connsiteY5" fmla="*/ 2189 h 9505"/>
                  <a:gd name="connsiteX6" fmla="*/ 8572 w 10000"/>
                  <a:gd name="connsiteY6" fmla="*/ 2510 h 9505"/>
                  <a:gd name="connsiteX7" fmla="*/ 8976 w 10000"/>
                  <a:gd name="connsiteY7" fmla="*/ 3039 h 9505"/>
                  <a:gd name="connsiteX8" fmla="*/ 9458 w 10000"/>
                  <a:gd name="connsiteY8" fmla="*/ 3370 h 9505"/>
                  <a:gd name="connsiteX9" fmla="*/ 9561 w 10000"/>
                  <a:gd name="connsiteY9" fmla="*/ 3995 h 9505"/>
                  <a:gd name="connsiteX10" fmla="*/ 9743 w 10000"/>
                  <a:gd name="connsiteY10" fmla="*/ 4365 h 9505"/>
                  <a:gd name="connsiteX11" fmla="*/ 9890 w 10000"/>
                  <a:gd name="connsiteY11" fmla="*/ 4632 h 9505"/>
                  <a:gd name="connsiteX12" fmla="*/ 10000 w 10000"/>
                  <a:gd name="connsiteY12" fmla="*/ 5427 h 9505"/>
                  <a:gd name="connsiteX13" fmla="*/ 9781 w 10000"/>
                  <a:gd name="connsiteY13" fmla="*/ 5903 h 9505"/>
                  <a:gd name="connsiteX14" fmla="*/ 9670 w 10000"/>
                  <a:gd name="connsiteY14" fmla="*/ 6170 h 9505"/>
                  <a:gd name="connsiteX15" fmla="*/ 9670 w 10000"/>
                  <a:gd name="connsiteY15" fmla="*/ 6647 h 9505"/>
                  <a:gd name="connsiteX16" fmla="*/ 9354 w 10000"/>
                  <a:gd name="connsiteY16" fmla="*/ 7012 h 9505"/>
                  <a:gd name="connsiteX17" fmla="*/ 8902 w 10000"/>
                  <a:gd name="connsiteY17" fmla="*/ 6859 h 9505"/>
                  <a:gd name="connsiteX18" fmla="*/ 8667 w 10000"/>
                  <a:gd name="connsiteY18" fmla="*/ 6896 h 9505"/>
                  <a:gd name="connsiteX19" fmla="*/ 8813 w 10000"/>
                  <a:gd name="connsiteY19" fmla="*/ 7909 h 9505"/>
                  <a:gd name="connsiteX20" fmla="*/ 8218 w 10000"/>
                  <a:gd name="connsiteY20" fmla="*/ 8974 h 9505"/>
                  <a:gd name="connsiteX21" fmla="*/ 7496 w 10000"/>
                  <a:gd name="connsiteY21" fmla="*/ 9505 h 9505"/>
                  <a:gd name="connsiteX22" fmla="*/ 3102 w 10000"/>
                  <a:gd name="connsiteY22" fmla="*/ 9416 h 9505"/>
                  <a:gd name="connsiteX23" fmla="*/ 1223 w 10000"/>
                  <a:gd name="connsiteY23" fmla="*/ 9316 h 9505"/>
                  <a:gd name="connsiteX24" fmla="*/ 1120 w 10000"/>
                  <a:gd name="connsiteY24" fmla="*/ 8921 h 9505"/>
                  <a:gd name="connsiteX25" fmla="*/ 1145 w 10000"/>
                  <a:gd name="connsiteY25" fmla="*/ 8439 h 9505"/>
                  <a:gd name="connsiteX26" fmla="*/ 1167 w 10000"/>
                  <a:gd name="connsiteY26" fmla="*/ 8061 h 9505"/>
                  <a:gd name="connsiteX27" fmla="*/ 1246 w 10000"/>
                  <a:gd name="connsiteY27" fmla="*/ 7600 h 9505"/>
                  <a:gd name="connsiteX28" fmla="*/ 1173 w 10000"/>
                  <a:gd name="connsiteY28" fmla="*/ 7178 h 9505"/>
                  <a:gd name="connsiteX29" fmla="*/ 1051 w 10000"/>
                  <a:gd name="connsiteY29" fmla="*/ 6758 h 9505"/>
                  <a:gd name="connsiteX30" fmla="*/ 1062 w 10000"/>
                  <a:gd name="connsiteY30" fmla="*/ 6382 h 9505"/>
                  <a:gd name="connsiteX31" fmla="*/ 1062 w 10000"/>
                  <a:gd name="connsiteY31" fmla="*/ 6277 h 9505"/>
                  <a:gd name="connsiteX32" fmla="*/ 838 w 10000"/>
                  <a:gd name="connsiteY32" fmla="*/ 5455 h 9505"/>
                  <a:gd name="connsiteX33" fmla="*/ 696 w 10000"/>
                  <a:gd name="connsiteY33" fmla="*/ 4471 h 9505"/>
                  <a:gd name="connsiteX34" fmla="*/ 543 w 10000"/>
                  <a:gd name="connsiteY34" fmla="*/ 3858 h 9505"/>
                  <a:gd name="connsiteX35" fmla="*/ 521 w 10000"/>
                  <a:gd name="connsiteY35" fmla="*/ 3389 h 9505"/>
                  <a:gd name="connsiteX36" fmla="*/ 0 w 10000"/>
                  <a:gd name="connsiteY36" fmla="*/ 2563 h 9505"/>
                  <a:gd name="connsiteX37" fmla="*/ 477 w 10000"/>
                  <a:gd name="connsiteY37" fmla="*/ 1977 h 9505"/>
                  <a:gd name="connsiteX38" fmla="*/ 477 w 10000"/>
                  <a:gd name="connsiteY38" fmla="*/ 1713 h 9505"/>
                  <a:gd name="connsiteX39" fmla="*/ 477 w 10000"/>
                  <a:gd name="connsiteY39" fmla="*/ 915 h 9505"/>
                  <a:gd name="connsiteX40" fmla="*/ 715 w 10000"/>
                  <a:gd name="connsiteY40" fmla="*/ 127 h 9505"/>
                  <a:gd name="connsiteX41" fmla="*/ 4777 w 10000"/>
                  <a:gd name="connsiteY41" fmla="*/ 162 h 9505"/>
                  <a:gd name="connsiteX42" fmla="*/ 8448 w 10000"/>
                  <a:gd name="connsiteY42" fmla="*/ 0 h 9505"/>
                  <a:gd name="connsiteX0" fmla="*/ 8448 w 10000"/>
                  <a:gd name="connsiteY0" fmla="*/ 0 h 10000"/>
                  <a:gd name="connsiteX1" fmla="*/ 8570 w 10000"/>
                  <a:gd name="connsiteY1" fmla="*/ 395 h 10000"/>
                  <a:gd name="connsiteX2" fmla="*/ 8682 w 10000"/>
                  <a:gd name="connsiteY2" fmla="*/ 963 h 10000"/>
                  <a:gd name="connsiteX3" fmla="*/ 8631 w 10000"/>
                  <a:gd name="connsiteY3" fmla="*/ 1285 h 10000"/>
                  <a:gd name="connsiteX4" fmla="*/ 8426 w 10000"/>
                  <a:gd name="connsiteY4" fmla="*/ 2023 h 10000"/>
                  <a:gd name="connsiteX5" fmla="*/ 8537 w 10000"/>
                  <a:gd name="connsiteY5" fmla="*/ 2303 h 10000"/>
                  <a:gd name="connsiteX6" fmla="*/ 8572 w 10000"/>
                  <a:gd name="connsiteY6" fmla="*/ 2641 h 10000"/>
                  <a:gd name="connsiteX7" fmla="*/ 8976 w 10000"/>
                  <a:gd name="connsiteY7" fmla="*/ 3197 h 10000"/>
                  <a:gd name="connsiteX8" fmla="*/ 9458 w 10000"/>
                  <a:gd name="connsiteY8" fmla="*/ 3546 h 10000"/>
                  <a:gd name="connsiteX9" fmla="*/ 9561 w 10000"/>
                  <a:gd name="connsiteY9" fmla="*/ 4203 h 10000"/>
                  <a:gd name="connsiteX10" fmla="*/ 9743 w 10000"/>
                  <a:gd name="connsiteY10" fmla="*/ 4592 h 10000"/>
                  <a:gd name="connsiteX11" fmla="*/ 9890 w 10000"/>
                  <a:gd name="connsiteY11" fmla="*/ 4873 h 10000"/>
                  <a:gd name="connsiteX12" fmla="*/ 10000 w 10000"/>
                  <a:gd name="connsiteY12" fmla="*/ 5710 h 10000"/>
                  <a:gd name="connsiteX13" fmla="*/ 9781 w 10000"/>
                  <a:gd name="connsiteY13" fmla="*/ 6210 h 10000"/>
                  <a:gd name="connsiteX14" fmla="*/ 9670 w 10000"/>
                  <a:gd name="connsiteY14" fmla="*/ 6491 h 10000"/>
                  <a:gd name="connsiteX15" fmla="*/ 9670 w 10000"/>
                  <a:gd name="connsiteY15" fmla="*/ 6993 h 10000"/>
                  <a:gd name="connsiteX16" fmla="*/ 9354 w 10000"/>
                  <a:gd name="connsiteY16" fmla="*/ 7377 h 10000"/>
                  <a:gd name="connsiteX17" fmla="*/ 8902 w 10000"/>
                  <a:gd name="connsiteY17" fmla="*/ 7216 h 10000"/>
                  <a:gd name="connsiteX18" fmla="*/ 8667 w 10000"/>
                  <a:gd name="connsiteY18" fmla="*/ 7255 h 10000"/>
                  <a:gd name="connsiteX19" fmla="*/ 8813 w 10000"/>
                  <a:gd name="connsiteY19" fmla="*/ 8321 h 10000"/>
                  <a:gd name="connsiteX20" fmla="*/ 8218 w 10000"/>
                  <a:gd name="connsiteY20" fmla="*/ 9441 h 10000"/>
                  <a:gd name="connsiteX21" fmla="*/ 7965 w 10000"/>
                  <a:gd name="connsiteY21" fmla="*/ 9894 h 10000"/>
                  <a:gd name="connsiteX22" fmla="*/ 7496 w 10000"/>
                  <a:gd name="connsiteY22" fmla="*/ 10000 h 10000"/>
                  <a:gd name="connsiteX23" fmla="*/ 3102 w 10000"/>
                  <a:gd name="connsiteY23" fmla="*/ 9906 h 10000"/>
                  <a:gd name="connsiteX24" fmla="*/ 1223 w 10000"/>
                  <a:gd name="connsiteY24" fmla="*/ 9801 h 10000"/>
                  <a:gd name="connsiteX25" fmla="*/ 1120 w 10000"/>
                  <a:gd name="connsiteY25" fmla="*/ 9386 h 10000"/>
                  <a:gd name="connsiteX26" fmla="*/ 1145 w 10000"/>
                  <a:gd name="connsiteY26" fmla="*/ 8878 h 10000"/>
                  <a:gd name="connsiteX27" fmla="*/ 1167 w 10000"/>
                  <a:gd name="connsiteY27" fmla="*/ 8481 h 10000"/>
                  <a:gd name="connsiteX28" fmla="*/ 1246 w 10000"/>
                  <a:gd name="connsiteY28" fmla="*/ 7996 h 10000"/>
                  <a:gd name="connsiteX29" fmla="*/ 1173 w 10000"/>
                  <a:gd name="connsiteY29" fmla="*/ 7552 h 10000"/>
                  <a:gd name="connsiteX30" fmla="*/ 1051 w 10000"/>
                  <a:gd name="connsiteY30" fmla="*/ 7110 h 10000"/>
                  <a:gd name="connsiteX31" fmla="*/ 1062 w 10000"/>
                  <a:gd name="connsiteY31" fmla="*/ 6714 h 10000"/>
                  <a:gd name="connsiteX32" fmla="*/ 1062 w 10000"/>
                  <a:gd name="connsiteY32" fmla="*/ 6604 h 10000"/>
                  <a:gd name="connsiteX33" fmla="*/ 838 w 10000"/>
                  <a:gd name="connsiteY33" fmla="*/ 5739 h 10000"/>
                  <a:gd name="connsiteX34" fmla="*/ 696 w 10000"/>
                  <a:gd name="connsiteY34" fmla="*/ 4704 h 10000"/>
                  <a:gd name="connsiteX35" fmla="*/ 543 w 10000"/>
                  <a:gd name="connsiteY35" fmla="*/ 4059 h 10000"/>
                  <a:gd name="connsiteX36" fmla="*/ 521 w 10000"/>
                  <a:gd name="connsiteY36" fmla="*/ 3565 h 10000"/>
                  <a:gd name="connsiteX37" fmla="*/ 0 w 10000"/>
                  <a:gd name="connsiteY37" fmla="*/ 2696 h 10000"/>
                  <a:gd name="connsiteX38" fmla="*/ 477 w 10000"/>
                  <a:gd name="connsiteY38" fmla="*/ 2080 h 10000"/>
                  <a:gd name="connsiteX39" fmla="*/ 477 w 10000"/>
                  <a:gd name="connsiteY39" fmla="*/ 1802 h 10000"/>
                  <a:gd name="connsiteX40" fmla="*/ 477 w 10000"/>
                  <a:gd name="connsiteY40" fmla="*/ 963 h 10000"/>
                  <a:gd name="connsiteX41" fmla="*/ 715 w 10000"/>
                  <a:gd name="connsiteY41" fmla="*/ 134 h 10000"/>
                  <a:gd name="connsiteX42" fmla="*/ 4777 w 10000"/>
                  <a:gd name="connsiteY42" fmla="*/ 170 h 10000"/>
                  <a:gd name="connsiteX43" fmla="*/ 8448 w 10000"/>
                  <a:gd name="connsiteY43" fmla="*/ 0 h 10000"/>
                  <a:gd name="connsiteX0" fmla="*/ 8448 w 10000"/>
                  <a:gd name="connsiteY0" fmla="*/ 0 h 10603"/>
                  <a:gd name="connsiteX1" fmla="*/ 8570 w 10000"/>
                  <a:gd name="connsiteY1" fmla="*/ 395 h 10603"/>
                  <a:gd name="connsiteX2" fmla="*/ 8682 w 10000"/>
                  <a:gd name="connsiteY2" fmla="*/ 963 h 10603"/>
                  <a:gd name="connsiteX3" fmla="*/ 8631 w 10000"/>
                  <a:gd name="connsiteY3" fmla="*/ 1285 h 10603"/>
                  <a:gd name="connsiteX4" fmla="*/ 8426 w 10000"/>
                  <a:gd name="connsiteY4" fmla="*/ 2023 h 10603"/>
                  <a:gd name="connsiteX5" fmla="*/ 8537 w 10000"/>
                  <a:gd name="connsiteY5" fmla="*/ 2303 h 10603"/>
                  <a:gd name="connsiteX6" fmla="*/ 8572 w 10000"/>
                  <a:gd name="connsiteY6" fmla="*/ 2641 h 10603"/>
                  <a:gd name="connsiteX7" fmla="*/ 8976 w 10000"/>
                  <a:gd name="connsiteY7" fmla="*/ 3197 h 10603"/>
                  <a:gd name="connsiteX8" fmla="*/ 9458 w 10000"/>
                  <a:gd name="connsiteY8" fmla="*/ 3546 h 10603"/>
                  <a:gd name="connsiteX9" fmla="*/ 9561 w 10000"/>
                  <a:gd name="connsiteY9" fmla="*/ 4203 h 10603"/>
                  <a:gd name="connsiteX10" fmla="*/ 9743 w 10000"/>
                  <a:gd name="connsiteY10" fmla="*/ 4592 h 10603"/>
                  <a:gd name="connsiteX11" fmla="*/ 9890 w 10000"/>
                  <a:gd name="connsiteY11" fmla="*/ 4873 h 10603"/>
                  <a:gd name="connsiteX12" fmla="*/ 10000 w 10000"/>
                  <a:gd name="connsiteY12" fmla="*/ 5710 h 10603"/>
                  <a:gd name="connsiteX13" fmla="*/ 9781 w 10000"/>
                  <a:gd name="connsiteY13" fmla="*/ 6210 h 10603"/>
                  <a:gd name="connsiteX14" fmla="*/ 9670 w 10000"/>
                  <a:gd name="connsiteY14" fmla="*/ 6491 h 10603"/>
                  <a:gd name="connsiteX15" fmla="*/ 9670 w 10000"/>
                  <a:gd name="connsiteY15" fmla="*/ 6993 h 10603"/>
                  <a:gd name="connsiteX16" fmla="*/ 9354 w 10000"/>
                  <a:gd name="connsiteY16" fmla="*/ 7377 h 10603"/>
                  <a:gd name="connsiteX17" fmla="*/ 8902 w 10000"/>
                  <a:gd name="connsiteY17" fmla="*/ 7216 h 10603"/>
                  <a:gd name="connsiteX18" fmla="*/ 8667 w 10000"/>
                  <a:gd name="connsiteY18" fmla="*/ 7255 h 10603"/>
                  <a:gd name="connsiteX19" fmla="*/ 8813 w 10000"/>
                  <a:gd name="connsiteY19" fmla="*/ 8321 h 10603"/>
                  <a:gd name="connsiteX20" fmla="*/ 8218 w 10000"/>
                  <a:gd name="connsiteY20" fmla="*/ 9441 h 10603"/>
                  <a:gd name="connsiteX21" fmla="*/ 8143 w 10000"/>
                  <a:gd name="connsiteY21" fmla="*/ 10595 h 10603"/>
                  <a:gd name="connsiteX22" fmla="*/ 7496 w 10000"/>
                  <a:gd name="connsiteY22" fmla="*/ 10000 h 10603"/>
                  <a:gd name="connsiteX23" fmla="*/ 3102 w 10000"/>
                  <a:gd name="connsiteY23" fmla="*/ 9906 h 10603"/>
                  <a:gd name="connsiteX24" fmla="*/ 1223 w 10000"/>
                  <a:gd name="connsiteY24" fmla="*/ 9801 h 10603"/>
                  <a:gd name="connsiteX25" fmla="*/ 1120 w 10000"/>
                  <a:gd name="connsiteY25" fmla="*/ 9386 h 10603"/>
                  <a:gd name="connsiteX26" fmla="*/ 1145 w 10000"/>
                  <a:gd name="connsiteY26" fmla="*/ 8878 h 10603"/>
                  <a:gd name="connsiteX27" fmla="*/ 1167 w 10000"/>
                  <a:gd name="connsiteY27" fmla="*/ 8481 h 10603"/>
                  <a:gd name="connsiteX28" fmla="*/ 1246 w 10000"/>
                  <a:gd name="connsiteY28" fmla="*/ 7996 h 10603"/>
                  <a:gd name="connsiteX29" fmla="*/ 1173 w 10000"/>
                  <a:gd name="connsiteY29" fmla="*/ 7552 h 10603"/>
                  <a:gd name="connsiteX30" fmla="*/ 1051 w 10000"/>
                  <a:gd name="connsiteY30" fmla="*/ 7110 h 10603"/>
                  <a:gd name="connsiteX31" fmla="*/ 1062 w 10000"/>
                  <a:gd name="connsiteY31" fmla="*/ 6714 h 10603"/>
                  <a:gd name="connsiteX32" fmla="*/ 1062 w 10000"/>
                  <a:gd name="connsiteY32" fmla="*/ 6604 h 10603"/>
                  <a:gd name="connsiteX33" fmla="*/ 838 w 10000"/>
                  <a:gd name="connsiteY33" fmla="*/ 5739 h 10603"/>
                  <a:gd name="connsiteX34" fmla="*/ 696 w 10000"/>
                  <a:gd name="connsiteY34" fmla="*/ 4704 h 10603"/>
                  <a:gd name="connsiteX35" fmla="*/ 543 w 10000"/>
                  <a:gd name="connsiteY35" fmla="*/ 4059 h 10603"/>
                  <a:gd name="connsiteX36" fmla="*/ 521 w 10000"/>
                  <a:gd name="connsiteY36" fmla="*/ 3565 h 10603"/>
                  <a:gd name="connsiteX37" fmla="*/ 0 w 10000"/>
                  <a:gd name="connsiteY37" fmla="*/ 2696 h 10603"/>
                  <a:gd name="connsiteX38" fmla="*/ 477 w 10000"/>
                  <a:gd name="connsiteY38" fmla="*/ 2080 h 10603"/>
                  <a:gd name="connsiteX39" fmla="*/ 477 w 10000"/>
                  <a:gd name="connsiteY39" fmla="*/ 1802 h 10603"/>
                  <a:gd name="connsiteX40" fmla="*/ 477 w 10000"/>
                  <a:gd name="connsiteY40" fmla="*/ 963 h 10603"/>
                  <a:gd name="connsiteX41" fmla="*/ 715 w 10000"/>
                  <a:gd name="connsiteY41" fmla="*/ 134 h 10603"/>
                  <a:gd name="connsiteX42" fmla="*/ 4777 w 10000"/>
                  <a:gd name="connsiteY42" fmla="*/ 170 h 10603"/>
                  <a:gd name="connsiteX43" fmla="*/ 8448 w 10000"/>
                  <a:gd name="connsiteY43" fmla="*/ 0 h 10603"/>
                  <a:gd name="connsiteX0" fmla="*/ 8448 w 10000"/>
                  <a:gd name="connsiteY0" fmla="*/ 0 h 10603"/>
                  <a:gd name="connsiteX1" fmla="*/ 8570 w 10000"/>
                  <a:gd name="connsiteY1" fmla="*/ 395 h 10603"/>
                  <a:gd name="connsiteX2" fmla="*/ 8682 w 10000"/>
                  <a:gd name="connsiteY2" fmla="*/ 963 h 10603"/>
                  <a:gd name="connsiteX3" fmla="*/ 8631 w 10000"/>
                  <a:gd name="connsiteY3" fmla="*/ 1285 h 10603"/>
                  <a:gd name="connsiteX4" fmla="*/ 8426 w 10000"/>
                  <a:gd name="connsiteY4" fmla="*/ 2023 h 10603"/>
                  <a:gd name="connsiteX5" fmla="*/ 8537 w 10000"/>
                  <a:gd name="connsiteY5" fmla="*/ 2303 h 10603"/>
                  <a:gd name="connsiteX6" fmla="*/ 8572 w 10000"/>
                  <a:gd name="connsiteY6" fmla="*/ 2641 h 10603"/>
                  <a:gd name="connsiteX7" fmla="*/ 8976 w 10000"/>
                  <a:gd name="connsiteY7" fmla="*/ 3197 h 10603"/>
                  <a:gd name="connsiteX8" fmla="*/ 9458 w 10000"/>
                  <a:gd name="connsiteY8" fmla="*/ 3546 h 10603"/>
                  <a:gd name="connsiteX9" fmla="*/ 9561 w 10000"/>
                  <a:gd name="connsiteY9" fmla="*/ 4203 h 10603"/>
                  <a:gd name="connsiteX10" fmla="*/ 9743 w 10000"/>
                  <a:gd name="connsiteY10" fmla="*/ 4592 h 10603"/>
                  <a:gd name="connsiteX11" fmla="*/ 9890 w 10000"/>
                  <a:gd name="connsiteY11" fmla="*/ 4873 h 10603"/>
                  <a:gd name="connsiteX12" fmla="*/ 10000 w 10000"/>
                  <a:gd name="connsiteY12" fmla="*/ 5710 h 10603"/>
                  <a:gd name="connsiteX13" fmla="*/ 9781 w 10000"/>
                  <a:gd name="connsiteY13" fmla="*/ 6210 h 10603"/>
                  <a:gd name="connsiteX14" fmla="*/ 9670 w 10000"/>
                  <a:gd name="connsiteY14" fmla="*/ 6491 h 10603"/>
                  <a:gd name="connsiteX15" fmla="*/ 9670 w 10000"/>
                  <a:gd name="connsiteY15" fmla="*/ 6993 h 10603"/>
                  <a:gd name="connsiteX16" fmla="*/ 9354 w 10000"/>
                  <a:gd name="connsiteY16" fmla="*/ 7377 h 10603"/>
                  <a:gd name="connsiteX17" fmla="*/ 8902 w 10000"/>
                  <a:gd name="connsiteY17" fmla="*/ 7216 h 10603"/>
                  <a:gd name="connsiteX18" fmla="*/ 8667 w 10000"/>
                  <a:gd name="connsiteY18" fmla="*/ 7255 h 10603"/>
                  <a:gd name="connsiteX19" fmla="*/ 8813 w 10000"/>
                  <a:gd name="connsiteY19" fmla="*/ 8321 h 10603"/>
                  <a:gd name="connsiteX20" fmla="*/ 8218 w 10000"/>
                  <a:gd name="connsiteY20" fmla="*/ 9441 h 10603"/>
                  <a:gd name="connsiteX21" fmla="*/ 8143 w 10000"/>
                  <a:gd name="connsiteY21" fmla="*/ 10595 h 10603"/>
                  <a:gd name="connsiteX22" fmla="*/ 7496 w 10000"/>
                  <a:gd name="connsiteY22" fmla="*/ 10000 h 10603"/>
                  <a:gd name="connsiteX23" fmla="*/ 3102 w 10000"/>
                  <a:gd name="connsiteY23" fmla="*/ 9906 h 10603"/>
                  <a:gd name="connsiteX24" fmla="*/ 1223 w 10000"/>
                  <a:gd name="connsiteY24" fmla="*/ 9801 h 10603"/>
                  <a:gd name="connsiteX25" fmla="*/ 1120 w 10000"/>
                  <a:gd name="connsiteY25" fmla="*/ 9386 h 10603"/>
                  <a:gd name="connsiteX26" fmla="*/ 1145 w 10000"/>
                  <a:gd name="connsiteY26" fmla="*/ 8878 h 10603"/>
                  <a:gd name="connsiteX27" fmla="*/ 1167 w 10000"/>
                  <a:gd name="connsiteY27" fmla="*/ 8481 h 10603"/>
                  <a:gd name="connsiteX28" fmla="*/ 1246 w 10000"/>
                  <a:gd name="connsiteY28" fmla="*/ 7996 h 10603"/>
                  <a:gd name="connsiteX29" fmla="*/ 1173 w 10000"/>
                  <a:gd name="connsiteY29" fmla="*/ 7552 h 10603"/>
                  <a:gd name="connsiteX30" fmla="*/ 1051 w 10000"/>
                  <a:gd name="connsiteY30" fmla="*/ 7110 h 10603"/>
                  <a:gd name="connsiteX31" fmla="*/ 1062 w 10000"/>
                  <a:gd name="connsiteY31" fmla="*/ 6714 h 10603"/>
                  <a:gd name="connsiteX32" fmla="*/ 1062 w 10000"/>
                  <a:gd name="connsiteY32" fmla="*/ 6604 h 10603"/>
                  <a:gd name="connsiteX33" fmla="*/ 838 w 10000"/>
                  <a:gd name="connsiteY33" fmla="*/ 5739 h 10603"/>
                  <a:gd name="connsiteX34" fmla="*/ 696 w 10000"/>
                  <a:gd name="connsiteY34" fmla="*/ 4704 h 10603"/>
                  <a:gd name="connsiteX35" fmla="*/ 543 w 10000"/>
                  <a:gd name="connsiteY35" fmla="*/ 4059 h 10603"/>
                  <a:gd name="connsiteX36" fmla="*/ 521 w 10000"/>
                  <a:gd name="connsiteY36" fmla="*/ 3565 h 10603"/>
                  <a:gd name="connsiteX37" fmla="*/ 0 w 10000"/>
                  <a:gd name="connsiteY37" fmla="*/ 2696 h 10603"/>
                  <a:gd name="connsiteX38" fmla="*/ 477 w 10000"/>
                  <a:gd name="connsiteY38" fmla="*/ 2080 h 10603"/>
                  <a:gd name="connsiteX39" fmla="*/ 477 w 10000"/>
                  <a:gd name="connsiteY39" fmla="*/ 1802 h 10603"/>
                  <a:gd name="connsiteX40" fmla="*/ 477 w 10000"/>
                  <a:gd name="connsiteY40" fmla="*/ 963 h 10603"/>
                  <a:gd name="connsiteX41" fmla="*/ 715 w 10000"/>
                  <a:gd name="connsiteY41" fmla="*/ 134 h 10603"/>
                  <a:gd name="connsiteX42" fmla="*/ 4777 w 10000"/>
                  <a:gd name="connsiteY42" fmla="*/ 170 h 10603"/>
                  <a:gd name="connsiteX43" fmla="*/ 8448 w 10000"/>
                  <a:gd name="connsiteY43" fmla="*/ 0 h 10603"/>
                  <a:gd name="connsiteX0" fmla="*/ 8448 w 10000"/>
                  <a:gd name="connsiteY0" fmla="*/ 0 h 10614"/>
                  <a:gd name="connsiteX1" fmla="*/ 8570 w 10000"/>
                  <a:gd name="connsiteY1" fmla="*/ 395 h 10614"/>
                  <a:gd name="connsiteX2" fmla="*/ 8682 w 10000"/>
                  <a:gd name="connsiteY2" fmla="*/ 963 h 10614"/>
                  <a:gd name="connsiteX3" fmla="*/ 8631 w 10000"/>
                  <a:gd name="connsiteY3" fmla="*/ 1285 h 10614"/>
                  <a:gd name="connsiteX4" fmla="*/ 8426 w 10000"/>
                  <a:gd name="connsiteY4" fmla="*/ 2023 h 10614"/>
                  <a:gd name="connsiteX5" fmla="*/ 8537 w 10000"/>
                  <a:gd name="connsiteY5" fmla="*/ 2303 h 10614"/>
                  <a:gd name="connsiteX6" fmla="*/ 8572 w 10000"/>
                  <a:gd name="connsiteY6" fmla="*/ 2641 h 10614"/>
                  <a:gd name="connsiteX7" fmla="*/ 8976 w 10000"/>
                  <a:gd name="connsiteY7" fmla="*/ 3197 h 10614"/>
                  <a:gd name="connsiteX8" fmla="*/ 9458 w 10000"/>
                  <a:gd name="connsiteY8" fmla="*/ 3546 h 10614"/>
                  <a:gd name="connsiteX9" fmla="*/ 9561 w 10000"/>
                  <a:gd name="connsiteY9" fmla="*/ 4203 h 10614"/>
                  <a:gd name="connsiteX10" fmla="*/ 9743 w 10000"/>
                  <a:gd name="connsiteY10" fmla="*/ 4592 h 10614"/>
                  <a:gd name="connsiteX11" fmla="*/ 9890 w 10000"/>
                  <a:gd name="connsiteY11" fmla="*/ 4873 h 10614"/>
                  <a:gd name="connsiteX12" fmla="*/ 10000 w 10000"/>
                  <a:gd name="connsiteY12" fmla="*/ 5710 h 10614"/>
                  <a:gd name="connsiteX13" fmla="*/ 9781 w 10000"/>
                  <a:gd name="connsiteY13" fmla="*/ 6210 h 10614"/>
                  <a:gd name="connsiteX14" fmla="*/ 9670 w 10000"/>
                  <a:gd name="connsiteY14" fmla="*/ 6491 h 10614"/>
                  <a:gd name="connsiteX15" fmla="*/ 9670 w 10000"/>
                  <a:gd name="connsiteY15" fmla="*/ 6993 h 10614"/>
                  <a:gd name="connsiteX16" fmla="*/ 9354 w 10000"/>
                  <a:gd name="connsiteY16" fmla="*/ 7377 h 10614"/>
                  <a:gd name="connsiteX17" fmla="*/ 8902 w 10000"/>
                  <a:gd name="connsiteY17" fmla="*/ 7216 h 10614"/>
                  <a:gd name="connsiteX18" fmla="*/ 8667 w 10000"/>
                  <a:gd name="connsiteY18" fmla="*/ 7255 h 10614"/>
                  <a:gd name="connsiteX19" fmla="*/ 8813 w 10000"/>
                  <a:gd name="connsiteY19" fmla="*/ 8321 h 10614"/>
                  <a:gd name="connsiteX20" fmla="*/ 8218 w 10000"/>
                  <a:gd name="connsiteY20" fmla="*/ 9441 h 10614"/>
                  <a:gd name="connsiteX21" fmla="*/ 8143 w 10000"/>
                  <a:gd name="connsiteY21" fmla="*/ 10595 h 10614"/>
                  <a:gd name="connsiteX22" fmla="*/ 7496 w 10000"/>
                  <a:gd name="connsiteY22" fmla="*/ 10000 h 10614"/>
                  <a:gd name="connsiteX23" fmla="*/ 3102 w 10000"/>
                  <a:gd name="connsiteY23" fmla="*/ 9906 h 10614"/>
                  <a:gd name="connsiteX24" fmla="*/ 1223 w 10000"/>
                  <a:gd name="connsiteY24" fmla="*/ 9801 h 10614"/>
                  <a:gd name="connsiteX25" fmla="*/ 1120 w 10000"/>
                  <a:gd name="connsiteY25" fmla="*/ 9386 h 10614"/>
                  <a:gd name="connsiteX26" fmla="*/ 1145 w 10000"/>
                  <a:gd name="connsiteY26" fmla="*/ 8878 h 10614"/>
                  <a:gd name="connsiteX27" fmla="*/ 1167 w 10000"/>
                  <a:gd name="connsiteY27" fmla="*/ 8481 h 10614"/>
                  <a:gd name="connsiteX28" fmla="*/ 1246 w 10000"/>
                  <a:gd name="connsiteY28" fmla="*/ 7996 h 10614"/>
                  <a:gd name="connsiteX29" fmla="*/ 1173 w 10000"/>
                  <a:gd name="connsiteY29" fmla="*/ 7552 h 10614"/>
                  <a:gd name="connsiteX30" fmla="*/ 1051 w 10000"/>
                  <a:gd name="connsiteY30" fmla="*/ 7110 h 10614"/>
                  <a:gd name="connsiteX31" fmla="*/ 1062 w 10000"/>
                  <a:gd name="connsiteY31" fmla="*/ 6714 h 10614"/>
                  <a:gd name="connsiteX32" fmla="*/ 1062 w 10000"/>
                  <a:gd name="connsiteY32" fmla="*/ 6604 h 10614"/>
                  <a:gd name="connsiteX33" fmla="*/ 838 w 10000"/>
                  <a:gd name="connsiteY33" fmla="*/ 5739 h 10614"/>
                  <a:gd name="connsiteX34" fmla="*/ 696 w 10000"/>
                  <a:gd name="connsiteY34" fmla="*/ 4704 h 10614"/>
                  <a:gd name="connsiteX35" fmla="*/ 543 w 10000"/>
                  <a:gd name="connsiteY35" fmla="*/ 4059 h 10614"/>
                  <a:gd name="connsiteX36" fmla="*/ 521 w 10000"/>
                  <a:gd name="connsiteY36" fmla="*/ 3565 h 10614"/>
                  <a:gd name="connsiteX37" fmla="*/ 0 w 10000"/>
                  <a:gd name="connsiteY37" fmla="*/ 2696 h 10614"/>
                  <a:gd name="connsiteX38" fmla="*/ 477 w 10000"/>
                  <a:gd name="connsiteY38" fmla="*/ 2080 h 10614"/>
                  <a:gd name="connsiteX39" fmla="*/ 477 w 10000"/>
                  <a:gd name="connsiteY39" fmla="*/ 1802 h 10614"/>
                  <a:gd name="connsiteX40" fmla="*/ 477 w 10000"/>
                  <a:gd name="connsiteY40" fmla="*/ 963 h 10614"/>
                  <a:gd name="connsiteX41" fmla="*/ 715 w 10000"/>
                  <a:gd name="connsiteY41" fmla="*/ 134 h 10614"/>
                  <a:gd name="connsiteX42" fmla="*/ 4777 w 10000"/>
                  <a:gd name="connsiteY42" fmla="*/ 170 h 10614"/>
                  <a:gd name="connsiteX43" fmla="*/ 8448 w 10000"/>
                  <a:gd name="connsiteY43" fmla="*/ 0 h 10614"/>
                  <a:gd name="connsiteX0" fmla="*/ 8448 w 10000"/>
                  <a:gd name="connsiteY0" fmla="*/ 0 h 10614"/>
                  <a:gd name="connsiteX1" fmla="*/ 8570 w 10000"/>
                  <a:gd name="connsiteY1" fmla="*/ 395 h 10614"/>
                  <a:gd name="connsiteX2" fmla="*/ 8682 w 10000"/>
                  <a:gd name="connsiteY2" fmla="*/ 963 h 10614"/>
                  <a:gd name="connsiteX3" fmla="*/ 8631 w 10000"/>
                  <a:gd name="connsiteY3" fmla="*/ 1285 h 10614"/>
                  <a:gd name="connsiteX4" fmla="*/ 8426 w 10000"/>
                  <a:gd name="connsiteY4" fmla="*/ 2023 h 10614"/>
                  <a:gd name="connsiteX5" fmla="*/ 8537 w 10000"/>
                  <a:gd name="connsiteY5" fmla="*/ 2303 h 10614"/>
                  <a:gd name="connsiteX6" fmla="*/ 8572 w 10000"/>
                  <a:gd name="connsiteY6" fmla="*/ 2641 h 10614"/>
                  <a:gd name="connsiteX7" fmla="*/ 8976 w 10000"/>
                  <a:gd name="connsiteY7" fmla="*/ 3197 h 10614"/>
                  <a:gd name="connsiteX8" fmla="*/ 9458 w 10000"/>
                  <a:gd name="connsiteY8" fmla="*/ 3546 h 10614"/>
                  <a:gd name="connsiteX9" fmla="*/ 9561 w 10000"/>
                  <a:gd name="connsiteY9" fmla="*/ 4203 h 10614"/>
                  <a:gd name="connsiteX10" fmla="*/ 9743 w 10000"/>
                  <a:gd name="connsiteY10" fmla="*/ 4592 h 10614"/>
                  <a:gd name="connsiteX11" fmla="*/ 9890 w 10000"/>
                  <a:gd name="connsiteY11" fmla="*/ 4873 h 10614"/>
                  <a:gd name="connsiteX12" fmla="*/ 10000 w 10000"/>
                  <a:gd name="connsiteY12" fmla="*/ 5710 h 10614"/>
                  <a:gd name="connsiteX13" fmla="*/ 9781 w 10000"/>
                  <a:gd name="connsiteY13" fmla="*/ 6210 h 10614"/>
                  <a:gd name="connsiteX14" fmla="*/ 9670 w 10000"/>
                  <a:gd name="connsiteY14" fmla="*/ 6491 h 10614"/>
                  <a:gd name="connsiteX15" fmla="*/ 9670 w 10000"/>
                  <a:gd name="connsiteY15" fmla="*/ 6993 h 10614"/>
                  <a:gd name="connsiteX16" fmla="*/ 9354 w 10000"/>
                  <a:gd name="connsiteY16" fmla="*/ 7377 h 10614"/>
                  <a:gd name="connsiteX17" fmla="*/ 8902 w 10000"/>
                  <a:gd name="connsiteY17" fmla="*/ 7216 h 10614"/>
                  <a:gd name="connsiteX18" fmla="*/ 8667 w 10000"/>
                  <a:gd name="connsiteY18" fmla="*/ 7255 h 10614"/>
                  <a:gd name="connsiteX19" fmla="*/ 8813 w 10000"/>
                  <a:gd name="connsiteY19" fmla="*/ 8321 h 10614"/>
                  <a:gd name="connsiteX20" fmla="*/ 8218 w 10000"/>
                  <a:gd name="connsiteY20" fmla="*/ 9441 h 10614"/>
                  <a:gd name="connsiteX21" fmla="*/ 8143 w 10000"/>
                  <a:gd name="connsiteY21" fmla="*/ 10595 h 10614"/>
                  <a:gd name="connsiteX22" fmla="*/ 7496 w 10000"/>
                  <a:gd name="connsiteY22" fmla="*/ 10000 h 10614"/>
                  <a:gd name="connsiteX23" fmla="*/ 3102 w 10000"/>
                  <a:gd name="connsiteY23" fmla="*/ 9906 h 10614"/>
                  <a:gd name="connsiteX24" fmla="*/ 1223 w 10000"/>
                  <a:gd name="connsiteY24" fmla="*/ 9801 h 10614"/>
                  <a:gd name="connsiteX25" fmla="*/ 1120 w 10000"/>
                  <a:gd name="connsiteY25" fmla="*/ 9386 h 10614"/>
                  <a:gd name="connsiteX26" fmla="*/ 1145 w 10000"/>
                  <a:gd name="connsiteY26" fmla="*/ 8878 h 10614"/>
                  <a:gd name="connsiteX27" fmla="*/ 1167 w 10000"/>
                  <a:gd name="connsiteY27" fmla="*/ 8481 h 10614"/>
                  <a:gd name="connsiteX28" fmla="*/ 1246 w 10000"/>
                  <a:gd name="connsiteY28" fmla="*/ 7996 h 10614"/>
                  <a:gd name="connsiteX29" fmla="*/ 1173 w 10000"/>
                  <a:gd name="connsiteY29" fmla="*/ 7552 h 10614"/>
                  <a:gd name="connsiteX30" fmla="*/ 1051 w 10000"/>
                  <a:gd name="connsiteY30" fmla="*/ 7110 h 10614"/>
                  <a:gd name="connsiteX31" fmla="*/ 1062 w 10000"/>
                  <a:gd name="connsiteY31" fmla="*/ 6714 h 10614"/>
                  <a:gd name="connsiteX32" fmla="*/ 1062 w 10000"/>
                  <a:gd name="connsiteY32" fmla="*/ 6604 h 10614"/>
                  <a:gd name="connsiteX33" fmla="*/ 838 w 10000"/>
                  <a:gd name="connsiteY33" fmla="*/ 5739 h 10614"/>
                  <a:gd name="connsiteX34" fmla="*/ 696 w 10000"/>
                  <a:gd name="connsiteY34" fmla="*/ 4704 h 10614"/>
                  <a:gd name="connsiteX35" fmla="*/ 543 w 10000"/>
                  <a:gd name="connsiteY35" fmla="*/ 4059 h 10614"/>
                  <a:gd name="connsiteX36" fmla="*/ 521 w 10000"/>
                  <a:gd name="connsiteY36" fmla="*/ 3565 h 10614"/>
                  <a:gd name="connsiteX37" fmla="*/ 0 w 10000"/>
                  <a:gd name="connsiteY37" fmla="*/ 2696 h 10614"/>
                  <a:gd name="connsiteX38" fmla="*/ 477 w 10000"/>
                  <a:gd name="connsiteY38" fmla="*/ 2080 h 10614"/>
                  <a:gd name="connsiteX39" fmla="*/ 477 w 10000"/>
                  <a:gd name="connsiteY39" fmla="*/ 1802 h 10614"/>
                  <a:gd name="connsiteX40" fmla="*/ 477 w 10000"/>
                  <a:gd name="connsiteY40" fmla="*/ 963 h 10614"/>
                  <a:gd name="connsiteX41" fmla="*/ 715 w 10000"/>
                  <a:gd name="connsiteY41" fmla="*/ 134 h 10614"/>
                  <a:gd name="connsiteX42" fmla="*/ 4777 w 10000"/>
                  <a:gd name="connsiteY42" fmla="*/ 170 h 10614"/>
                  <a:gd name="connsiteX43" fmla="*/ 8448 w 10000"/>
                  <a:gd name="connsiteY43" fmla="*/ 0 h 10614"/>
                  <a:gd name="connsiteX0" fmla="*/ 8448 w 10000"/>
                  <a:gd name="connsiteY0" fmla="*/ 0 h 10614"/>
                  <a:gd name="connsiteX1" fmla="*/ 8570 w 10000"/>
                  <a:gd name="connsiteY1" fmla="*/ 395 h 10614"/>
                  <a:gd name="connsiteX2" fmla="*/ 8682 w 10000"/>
                  <a:gd name="connsiteY2" fmla="*/ 963 h 10614"/>
                  <a:gd name="connsiteX3" fmla="*/ 8631 w 10000"/>
                  <a:gd name="connsiteY3" fmla="*/ 1285 h 10614"/>
                  <a:gd name="connsiteX4" fmla="*/ 8426 w 10000"/>
                  <a:gd name="connsiteY4" fmla="*/ 2023 h 10614"/>
                  <a:gd name="connsiteX5" fmla="*/ 8537 w 10000"/>
                  <a:gd name="connsiteY5" fmla="*/ 2303 h 10614"/>
                  <a:gd name="connsiteX6" fmla="*/ 8572 w 10000"/>
                  <a:gd name="connsiteY6" fmla="*/ 2641 h 10614"/>
                  <a:gd name="connsiteX7" fmla="*/ 8976 w 10000"/>
                  <a:gd name="connsiteY7" fmla="*/ 3197 h 10614"/>
                  <a:gd name="connsiteX8" fmla="*/ 9458 w 10000"/>
                  <a:gd name="connsiteY8" fmla="*/ 3546 h 10614"/>
                  <a:gd name="connsiteX9" fmla="*/ 9561 w 10000"/>
                  <a:gd name="connsiteY9" fmla="*/ 4203 h 10614"/>
                  <a:gd name="connsiteX10" fmla="*/ 9743 w 10000"/>
                  <a:gd name="connsiteY10" fmla="*/ 4592 h 10614"/>
                  <a:gd name="connsiteX11" fmla="*/ 9890 w 10000"/>
                  <a:gd name="connsiteY11" fmla="*/ 4873 h 10614"/>
                  <a:gd name="connsiteX12" fmla="*/ 10000 w 10000"/>
                  <a:gd name="connsiteY12" fmla="*/ 5710 h 10614"/>
                  <a:gd name="connsiteX13" fmla="*/ 9781 w 10000"/>
                  <a:gd name="connsiteY13" fmla="*/ 6210 h 10614"/>
                  <a:gd name="connsiteX14" fmla="*/ 9670 w 10000"/>
                  <a:gd name="connsiteY14" fmla="*/ 6491 h 10614"/>
                  <a:gd name="connsiteX15" fmla="*/ 9670 w 10000"/>
                  <a:gd name="connsiteY15" fmla="*/ 6993 h 10614"/>
                  <a:gd name="connsiteX16" fmla="*/ 9354 w 10000"/>
                  <a:gd name="connsiteY16" fmla="*/ 7377 h 10614"/>
                  <a:gd name="connsiteX17" fmla="*/ 8902 w 10000"/>
                  <a:gd name="connsiteY17" fmla="*/ 7216 h 10614"/>
                  <a:gd name="connsiteX18" fmla="*/ 8667 w 10000"/>
                  <a:gd name="connsiteY18" fmla="*/ 7255 h 10614"/>
                  <a:gd name="connsiteX19" fmla="*/ 8813 w 10000"/>
                  <a:gd name="connsiteY19" fmla="*/ 8321 h 10614"/>
                  <a:gd name="connsiteX20" fmla="*/ 8218 w 10000"/>
                  <a:gd name="connsiteY20" fmla="*/ 9441 h 10614"/>
                  <a:gd name="connsiteX21" fmla="*/ 8143 w 10000"/>
                  <a:gd name="connsiteY21" fmla="*/ 10595 h 10614"/>
                  <a:gd name="connsiteX22" fmla="*/ 7496 w 10000"/>
                  <a:gd name="connsiteY22" fmla="*/ 10000 h 10614"/>
                  <a:gd name="connsiteX23" fmla="*/ 3102 w 10000"/>
                  <a:gd name="connsiteY23" fmla="*/ 9906 h 10614"/>
                  <a:gd name="connsiteX24" fmla="*/ 1223 w 10000"/>
                  <a:gd name="connsiteY24" fmla="*/ 9801 h 10614"/>
                  <a:gd name="connsiteX25" fmla="*/ 1120 w 10000"/>
                  <a:gd name="connsiteY25" fmla="*/ 9386 h 10614"/>
                  <a:gd name="connsiteX26" fmla="*/ 1145 w 10000"/>
                  <a:gd name="connsiteY26" fmla="*/ 8878 h 10614"/>
                  <a:gd name="connsiteX27" fmla="*/ 1167 w 10000"/>
                  <a:gd name="connsiteY27" fmla="*/ 8481 h 10614"/>
                  <a:gd name="connsiteX28" fmla="*/ 1246 w 10000"/>
                  <a:gd name="connsiteY28" fmla="*/ 7996 h 10614"/>
                  <a:gd name="connsiteX29" fmla="*/ 1173 w 10000"/>
                  <a:gd name="connsiteY29" fmla="*/ 7552 h 10614"/>
                  <a:gd name="connsiteX30" fmla="*/ 1051 w 10000"/>
                  <a:gd name="connsiteY30" fmla="*/ 7110 h 10614"/>
                  <a:gd name="connsiteX31" fmla="*/ 1062 w 10000"/>
                  <a:gd name="connsiteY31" fmla="*/ 6714 h 10614"/>
                  <a:gd name="connsiteX32" fmla="*/ 1062 w 10000"/>
                  <a:gd name="connsiteY32" fmla="*/ 6604 h 10614"/>
                  <a:gd name="connsiteX33" fmla="*/ 838 w 10000"/>
                  <a:gd name="connsiteY33" fmla="*/ 5739 h 10614"/>
                  <a:gd name="connsiteX34" fmla="*/ 696 w 10000"/>
                  <a:gd name="connsiteY34" fmla="*/ 4704 h 10614"/>
                  <a:gd name="connsiteX35" fmla="*/ 543 w 10000"/>
                  <a:gd name="connsiteY35" fmla="*/ 4059 h 10614"/>
                  <a:gd name="connsiteX36" fmla="*/ 521 w 10000"/>
                  <a:gd name="connsiteY36" fmla="*/ 3565 h 10614"/>
                  <a:gd name="connsiteX37" fmla="*/ 0 w 10000"/>
                  <a:gd name="connsiteY37" fmla="*/ 2696 h 10614"/>
                  <a:gd name="connsiteX38" fmla="*/ 477 w 10000"/>
                  <a:gd name="connsiteY38" fmla="*/ 2080 h 10614"/>
                  <a:gd name="connsiteX39" fmla="*/ 477 w 10000"/>
                  <a:gd name="connsiteY39" fmla="*/ 1802 h 10614"/>
                  <a:gd name="connsiteX40" fmla="*/ 477 w 10000"/>
                  <a:gd name="connsiteY40" fmla="*/ 963 h 10614"/>
                  <a:gd name="connsiteX41" fmla="*/ 715 w 10000"/>
                  <a:gd name="connsiteY41" fmla="*/ 134 h 10614"/>
                  <a:gd name="connsiteX42" fmla="*/ 4777 w 10000"/>
                  <a:gd name="connsiteY42" fmla="*/ 170 h 10614"/>
                  <a:gd name="connsiteX43" fmla="*/ 8448 w 10000"/>
                  <a:gd name="connsiteY43" fmla="*/ 0 h 10614"/>
                  <a:gd name="connsiteX0" fmla="*/ 8448 w 10179"/>
                  <a:gd name="connsiteY0" fmla="*/ 0 h 10614"/>
                  <a:gd name="connsiteX1" fmla="*/ 8570 w 10179"/>
                  <a:gd name="connsiteY1" fmla="*/ 395 h 10614"/>
                  <a:gd name="connsiteX2" fmla="*/ 8682 w 10179"/>
                  <a:gd name="connsiteY2" fmla="*/ 963 h 10614"/>
                  <a:gd name="connsiteX3" fmla="*/ 8631 w 10179"/>
                  <a:gd name="connsiteY3" fmla="*/ 1285 h 10614"/>
                  <a:gd name="connsiteX4" fmla="*/ 8426 w 10179"/>
                  <a:gd name="connsiteY4" fmla="*/ 2023 h 10614"/>
                  <a:gd name="connsiteX5" fmla="*/ 8537 w 10179"/>
                  <a:gd name="connsiteY5" fmla="*/ 2303 h 10614"/>
                  <a:gd name="connsiteX6" fmla="*/ 8572 w 10179"/>
                  <a:gd name="connsiteY6" fmla="*/ 2641 h 10614"/>
                  <a:gd name="connsiteX7" fmla="*/ 8976 w 10179"/>
                  <a:gd name="connsiteY7" fmla="*/ 3197 h 10614"/>
                  <a:gd name="connsiteX8" fmla="*/ 9458 w 10179"/>
                  <a:gd name="connsiteY8" fmla="*/ 3546 h 10614"/>
                  <a:gd name="connsiteX9" fmla="*/ 9561 w 10179"/>
                  <a:gd name="connsiteY9" fmla="*/ 4203 h 10614"/>
                  <a:gd name="connsiteX10" fmla="*/ 9743 w 10179"/>
                  <a:gd name="connsiteY10" fmla="*/ 4592 h 10614"/>
                  <a:gd name="connsiteX11" fmla="*/ 9890 w 10179"/>
                  <a:gd name="connsiteY11" fmla="*/ 4873 h 10614"/>
                  <a:gd name="connsiteX12" fmla="*/ 10179 w 10179"/>
                  <a:gd name="connsiteY12" fmla="*/ 5747 h 10614"/>
                  <a:gd name="connsiteX13" fmla="*/ 9781 w 10179"/>
                  <a:gd name="connsiteY13" fmla="*/ 6210 h 10614"/>
                  <a:gd name="connsiteX14" fmla="*/ 9670 w 10179"/>
                  <a:gd name="connsiteY14" fmla="*/ 6491 h 10614"/>
                  <a:gd name="connsiteX15" fmla="*/ 9670 w 10179"/>
                  <a:gd name="connsiteY15" fmla="*/ 6993 h 10614"/>
                  <a:gd name="connsiteX16" fmla="*/ 9354 w 10179"/>
                  <a:gd name="connsiteY16" fmla="*/ 7377 h 10614"/>
                  <a:gd name="connsiteX17" fmla="*/ 8902 w 10179"/>
                  <a:gd name="connsiteY17" fmla="*/ 7216 h 10614"/>
                  <a:gd name="connsiteX18" fmla="*/ 8667 w 10179"/>
                  <a:gd name="connsiteY18" fmla="*/ 7255 h 10614"/>
                  <a:gd name="connsiteX19" fmla="*/ 8813 w 10179"/>
                  <a:gd name="connsiteY19" fmla="*/ 8321 h 10614"/>
                  <a:gd name="connsiteX20" fmla="*/ 8218 w 10179"/>
                  <a:gd name="connsiteY20" fmla="*/ 9441 h 10614"/>
                  <a:gd name="connsiteX21" fmla="*/ 8143 w 10179"/>
                  <a:gd name="connsiteY21" fmla="*/ 10595 h 10614"/>
                  <a:gd name="connsiteX22" fmla="*/ 7496 w 10179"/>
                  <a:gd name="connsiteY22" fmla="*/ 10000 h 10614"/>
                  <a:gd name="connsiteX23" fmla="*/ 3102 w 10179"/>
                  <a:gd name="connsiteY23" fmla="*/ 9906 h 10614"/>
                  <a:gd name="connsiteX24" fmla="*/ 1223 w 10179"/>
                  <a:gd name="connsiteY24" fmla="*/ 9801 h 10614"/>
                  <a:gd name="connsiteX25" fmla="*/ 1120 w 10179"/>
                  <a:gd name="connsiteY25" fmla="*/ 9386 h 10614"/>
                  <a:gd name="connsiteX26" fmla="*/ 1145 w 10179"/>
                  <a:gd name="connsiteY26" fmla="*/ 8878 h 10614"/>
                  <a:gd name="connsiteX27" fmla="*/ 1167 w 10179"/>
                  <a:gd name="connsiteY27" fmla="*/ 8481 h 10614"/>
                  <a:gd name="connsiteX28" fmla="*/ 1246 w 10179"/>
                  <a:gd name="connsiteY28" fmla="*/ 7996 h 10614"/>
                  <a:gd name="connsiteX29" fmla="*/ 1173 w 10179"/>
                  <a:gd name="connsiteY29" fmla="*/ 7552 h 10614"/>
                  <a:gd name="connsiteX30" fmla="*/ 1051 w 10179"/>
                  <a:gd name="connsiteY30" fmla="*/ 7110 h 10614"/>
                  <a:gd name="connsiteX31" fmla="*/ 1062 w 10179"/>
                  <a:gd name="connsiteY31" fmla="*/ 6714 h 10614"/>
                  <a:gd name="connsiteX32" fmla="*/ 1062 w 10179"/>
                  <a:gd name="connsiteY32" fmla="*/ 6604 h 10614"/>
                  <a:gd name="connsiteX33" fmla="*/ 838 w 10179"/>
                  <a:gd name="connsiteY33" fmla="*/ 5739 h 10614"/>
                  <a:gd name="connsiteX34" fmla="*/ 696 w 10179"/>
                  <a:gd name="connsiteY34" fmla="*/ 4704 h 10614"/>
                  <a:gd name="connsiteX35" fmla="*/ 543 w 10179"/>
                  <a:gd name="connsiteY35" fmla="*/ 4059 h 10614"/>
                  <a:gd name="connsiteX36" fmla="*/ 521 w 10179"/>
                  <a:gd name="connsiteY36" fmla="*/ 3565 h 10614"/>
                  <a:gd name="connsiteX37" fmla="*/ 0 w 10179"/>
                  <a:gd name="connsiteY37" fmla="*/ 2696 h 10614"/>
                  <a:gd name="connsiteX38" fmla="*/ 477 w 10179"/>
                  <a:gd name="connsiteY38" fmla="*/ 2080 h 10614"/>
                  <a:gd name="connsiteX39" fmla="*/ 477 w 10179"/>
                  <a:gd name="connsiteY39" fmla="*/ 1802 h 10614"/>
                  <a:gd name="connsiteX40" fmla="*/ 477 w 10179"/>
                  <a:gd name="connsiteY40" fmla="*/ 963 h 10614"/>
                  <a:gd name="connsiteX41" fmla="*/ 715 w 10179"/>
                  <a:gd name="connsiteY41" fmla="*/ 134 h 10614"/>
                  <a:gd name="connsiteX42" fmla="*/ 4777 w 10179"/>
                  <a:gd name="connsiteY42" fmla="*/ 170 h 10614"/>
                  <a:gd name="connsiteX43" fmla="*/ 8448 w 10179"/>
                  <a:gd name="connsiteY43" fmla="*/ 0 h 10614"/>
                  <a:gd name="connsiteX0" fmla="*/ 8448 w 10179"/>
                  <a:gd name="connsiteY0" fmla="*/ 0 h 10614"/>
                  <a:gd name="connsiteX1" fmla="*/ 8570 w 10179"/>
                  <a:gd name="connsiteY1" fmla="*/ 395 h 10614"/>
                  <a:gd name="connsiteX2" fmla="*/ 8682 w 10179"/>
                  <a:gd name="connsiteY2" fmla="*/ 963 h 10614"/>
                  <a:gd name="connsiteX3" fmla="*/ 8631 w 10179"/>
                  <a:gd name="connsiteY3" fmla="*/ 1285 h 10614"/>
                  <a:gd name="connsiteX4" fmla="*/ 8426 w 10179"/>
                  <a:gd name="connsiteY4" fmla="*/ 2023 h 10614"/>
                  <a:gd name="connsiteX5" fmla="*/ 8537 w 10179"/>
                  <a:gd name="connsiteY5" fmla="*/ 2303 h 10614"/>
                  <a:gd name="connsiteX6" fmla="*/ 8572 w 10179"/>
                  <a:gd name="connsiteY6" fmla="*/ 2641 h 10614"/>
                  <a:gd name="connsiteX7" fmla="*/ 8976 w 10179"/>
                  <a:gd name="connsiteY7" fmla="*/ 3197 h 10614"/>
                  <a:gd name="connsiteX8" fmla="*/ 9458 w 10179"/>
                  <a:gd name="connsiteY8" fmla="*/ 3546 h 10614"/>
                  <a:gd name="connsiteX9" fmla="*/ 9561 w 10179"/>
                  <a:gd name="connsiteY9" fmla="*/ 4203 h 10614"/>
                  <a:gd name="connsiteX10" fmla="*/ 9743 w 10179"/>
                  <a:gd name="connsiteY10" fmla="*/ 4592 h 10614"/>
                  <a:gd name="connsiteX11" fmla="*/ 9890 w 10179"/>
                  <a:gd name="connsiteY11" fmla="*/ 4873 h 10614"/>
                  <a:gd name="connsiteX12" fmla="*/ 10179 w 10179"/>
                  <a:gd name="connsiteY12" fmla="*/ 5747 h 10614"/>
                  <a:gd name="connsiteX13" fmla="*/ 9924 w 10179"/>
                  <a:gd name="connsiteY13" fmla="*/ 6364 h 10614"/>
                  <a:gd name="connsiteX14" fmla="*/ 9670 w 10179"/>
                  <a:gd name="connsiteY14" fmla="*/ 6491 h 10614"/>
                  <a:gd name="connsiteX15" fmla="*/ 9670 w 10179"/>
                  <a:gd name="connsiteY15" fmla="*/ 6993 h 10614"/>
                  <a:gd name="connsiteX16" fmla="*/ 9354 w 10179"/>
                  <a:gd name="connsiteY16" fmla="*/ 7377 h 10614"/>
                  <a:gd name="connsiteX17" fmla="*/ 8902 w 10179"/>
                  <a:gd name="connsiteY17" fmla="*/ 7216 h 10614"/>
                  <a:gd name="connsiteX18" fmla="*/ 8667 w 10179"/>
                  <a:gd name="connsiteY18" fmla="*/ 7255 h 10614"/>
                  <a:gd name="connsiteX19" fmla="*/ 8813 w 10179"/>
                  <a:gd name="connsiteY19" fmla="*/ 8321 h 10614"/>
                  <a:gd name="connsiteX20" fmla="*/ 8218 w 10179"/>
                  <a:gd name="connsiteY20" fmla="*/ 9441 h 10614"/>
                  <a:gd name="connsiteX21" fmla="*/ 8143 w 10179"/>
                  <a:gd name="connsiteY21" fmla="*/ 10595 h 10614"/>
                  <a:gd name="connsiteX22" fmla="*/ 7496 w 10179"/>
                  <a:gd name="connsiteY22" fmla="*/ 10000 h 10614"/>
                  <a:gd name="connsiteX23" fmla="*/ 3102 w 10179"/>
                  <a:gd name="connsiteY23" fmla="*/ 9906 h 10614"/>
                  <a:gd name="connsiteX24" fmla="*/ 1223 w 10179"/>
                  <a:gd name="connsiteY24" fmla="*/ 9801 h 10614"/>
                  <a:gd name="connsiteX25" fmla="*/ 1120 w 10179"/>
                  <a:gd name="connsiteY25" fmla="*/ 9386 h 10614"/>
                  <a:gd name="connsiteX26" fmla="*/ 1145 w 10179"/>
                  <a:gd name="connsiteY26" fmla="*/ 8878 h 10614"/>
                  <a:gd name="connsiteX27" fmla="*/ 1167 w 10179"/>
                  <a:gd name="connsiteY27" fmla="*/ 8481 h 10614"/>
                  <a:gd name="connsiteX28" fmla="*/ 1246 w 10179"/>
                  <a:gd name="connsiteY28" fmla="*/ 7996 h 10614"/>
                  <a:gd name="connsiteX29" fmla="*/ 1173 w 10179"/>
                  <a:gd name="connsiteY29" fmla="*/ 7552 h 10614"/>
                  <a:gd name="connsiteX30" fmla="*/ 1051 w 10179"/>
                  <a:gd name="connsiteY30" fmla="*/ 7110 h 10614"/>
                  <a:gd name="connsiteX31" fmla="*/ 1062 w 10179"/>
                  <a:gd name="connsiteY31" fmla="*/ 6714 h 10614"/>
                  <a:gd name="connsiteX32" fmla="*/ 1062 w 10179"/>
                  <a:gd name="connsiteY32" fmla="*/ 6604 h 10614"/>
                  <a:gd name="connsiteX33" fmla="*/ 838 w 10179"/>
                  <a:gd name="connsiteY33" fmla="*/ 5739 h 10614"/>
                  <a:gd name="connsiteX34" fmla="*/ 696 w 10179"/>
                  <a:gd name="connsiteY34" fmla="*/ 4704 h 10614"/>
                  <a:gd name="connsiteX35" fmla="*/ 543 w 10179"/>
                  <a:gd name="connsiteY35" fmla="*/ 4059 h 10614"/>
                  <a:gd name="connsiteX36" fmla="*/ 521 w 10179"/>
                  <a:gd name="connsiteY36" fmla="*/ 3565 h 10614"/>
                  <a:gd name="connsiteX37" fmla="*/ 0 w 10179"/>
                  <a:gd name="connsiteY37" fmla="*/ 2696 h 10614"/>
                  <a:gd name="connsiteX38" fmla="*/ 477 w 10179"/>
                  <a:gd name="connsiteY38" fmla="*/ 2080 h 10614"/>
                  <a:gd name="connsiteX39" fmla="*/ 477 w 10179"/>
                  <a:gd name="connsiteY39" fmla="*/ 1802 h 10614"/>
                  <a:gd name="connsiteX40" fmla="*/ 477 w 10179"/>
                  <a:gd name="connsiteY40" fmla="*/ 963 h 10614"/>
                  <a:gd name="connsiteX41" fmla="*/ 715 w 10179"/>
                  <a:gd name="connsiteY41" fmla="*/ 134 h 10614"/>
                  <a:gd name="connsiteX42" fmla="*/ 4777 w 10179"/>
                  <a:gd name="connsiteY42" fmla="*/ 170 h 10614"/>
                  <a:gd name="connsiteX43" fmla="*/ 8448 w 10179"/>
                  <a:gd name="connsiteY43" fmla="*/ 0 h 10614"/>
                  <a:gd name="connsiteX0" fmla="*/ 8448 w 10179"/>
                  <a:gd name="connsiteY0" fmla="*/ 0 h 10614"/>
                  <a:gd name="connsiteX1" fmla="*/ 8570 w 10179"/>
                  <a:gd name="connsiteY1" fmla="*/ 395 h 10614"/>
                  <a:gd name="connsiteX2" fmla="*/ 8682 w 10179"/>
                  <a:gd name="connsiteY2" fmla="*/ 963 h 10614"/>
                  <a:gd name="connsiteX3" fmla="*/ 8631 w 10179"/>
                  <a:gd name="connsiteY3" fmla="*/ 1285 h 10614"/>
                  <a:gd name="connsiteX4" fmla="*/ 8426 w 10179"/>
                  <a:gd name="connsiteY4" fmla="*/ 2023 h 10614"/>
                  <a:gd name="connsiteX5" fmla="*/ 8537 w 10179"/>
                  <a:gd name="connsiteY5" fmla="*/ 2303 h 10614"/>
                  <a:gd name="connsiteX6" fmla="*/ 8572 w 10179"/>
                  <a:gd name="connsiteY6" fmla="*/ 2641 h 10614"/>
                  <a:gd name="connsiteX7" fmla="*/ 8976 w 10179"/>
                  <a:gd name="connsiteY7" fmla="*/ 3197 h 10614"/>
                  <a:gd name="connsiteX8" fmla="*/ 9458 w 10179"/>
                  <a:gd name="connsiteY8" fmla="*/ 3546 h 10614"/>
                  <a:gd name="connsiteX9" fmla="*/ 9561 w 10179"/>
                  <a:gd name="connsiteY9" fmla="*/ 4203 h 10614"/>
                  <a:gd name="connsiteX10" fmla="*/ 9743 w 10179"/>
                  <a:gd name="connsiteY10" fmla="*/ 4592 h 10614"/>
                  <a:gd name="connsiteX11" fmla="*/ 9890 w 10179"/>
                  <a:gd name="connsiteY11" fmla="*/ 4873 h 10614"/>
                  <a:gd name="connsiteX12" fmla="*/ 10179 w 10179"/>
                  <a:gd name="connsiteY12" fmla="*/ 5747 h 10614"/>
                  <a:gd name="connsiteX13" fmla="*/ 9924 w 10179"/>
                  <a:gd name="connsiteY13" fmla="*/ 6364 h 10614"/>
                  <a:gd name="connsiteX14" fmla="*/ 9670 w 10179"/>
                  <a:gd name="connsiteY14" fmla="*/ 6993 h 10614"/>
                  <a:gd name="connsiteX15" fmla="*/ 9354 w 10179"/>
                  <a:gd name="connsiteY15" fmla="*/ 7377 h 10614"/>
                  <a:gd name="connsiteX16" fmla="*/ 8902 w 10179"/>
                  <a:gd name="connsiteY16" fmla="*/ 7216 h 10614"/>
                  <a:gd name="connsiteX17" fmla="*/ 8667 w 10179"/>
                  <a:gd name="connsiteY17" fmla="*/ 7255 h 10614"/>
                  <a:gd name="connsiteX18" fmla="*/ 8813 w 10179"/>
                  <a:gd name="connsiteY18" fmla="*/ 8321 h 10614"/>
                  <a:gd name="connsiteX19" fmla="*/ 8218 w 10179"/>
                  <a:gd name="connsiteY19" fmla="*/ 9441 h 10614"/>
                  <a:gd name="connsiteX20" fmla="*/ 8143 w 10179"/>
                  <a:gd name="connsiteY20" fmla="*/ 10595 h 10614"/>
                  <a:gd name="connsiteX21" fmla="*/ 7496 w 10179"/>
                  <a:gd name="connsiteY21" fmla="*/ 10000 h 10614"/>
                  <a:gd name="connsiteX22" fmla="*/ 3102 w 10179"/>
                  <a:gd name="connsiteY22" fmla="*/ 9906 h 10614"/>
                  <a:gd name="connsiteX23" fmla="*/ 1223 w 10179"/>
                  <a:gd name="connsiteY23" fmla="*/ 9801 h 10614"/>
                  <a:gd name="connsiteX24" fmla="*/ 1120 w 10179"/>
                  <a:gd name="connsiteY24" fmla="*/ 9386 h 10614"/>
                  <a:gd name="connsiteX25" fmla="*/ 1145 w 10179"/>
                  <a:gd name="connsiteY25" fmla="*/ 8878 h 10614"/>
                  <a:gd name="connsiteX26" fmla="*/ 1167 w 10179"/>
                  <a:gd name="connsiteY26" fmla="*/ 8481 h 10614"/>
                  <a:gd name="connsiteX27" fmla="*/ 1246 w 10179"/>
                  <a:gd name="connsiteY27" fmla="*/ 7996 h 10614"/>
                  <a:gd name="connsiteX28" fmla="*/ 1173 w 10179"/>
                  <a:gd name="connsiteY28" fmla="*/ 7552 h 10614"/>
                  <a:gd name="connsiteX29" fmla="*/ 1051 w 10179"/>
                  <a:gd name="connsiteY29" fmla="*/ 7110 h 10614"/>
                  <a:gd name="connsiteX30" fmla="*/ 1062 w 10179"/>
                  <a:gd name="connsiteY30" fmla="*/ 6714 h 10614"/>
                  <a:gd name="connsiteX31" fmla="*/ 1062 w 10179"/>
                  <a:gd name="connsiteY31" fmla="*/ 6604 h 10614"/>
                  <a:gd name="connsiteX32" fmla="*/ 838 w 10179"/>
                  <a:gd name="connsiteY32" fmla="*/ 5739 h 10614"/>
                  <a:gd name="connsiteX33" fmla="*/ 696 w 10179"/>
                  <a:gd name="connsiteY33" fmla="*/ 4704 h 10614"/>
                  <a:gd name="connsiteX34" fmla="*/ 543 w 10179"/>
                  <a:gd name="connsiteY34" fmla="*/ 4059 h 10614"/>
                  <a:gd name="connsiteX35" fmla="*/ 521 w 10179"/>
                  <a:gd name="connsiteY35" fmla="*/ 3565 h 10614"/>
                  <a:gd name="connsiteX36" fmla="*/ 0 w 10179"/>
                  <a:gd name="connsiteY36" fmla="*/ 2696 h 10614"/>
                  <a:gd name="connsiteX37" fmla="*/ 477 w 10179"/>
                  <a:gd name="connsiteY37" fmla="*/ 2080 h 10614"/>
                  <a:gd name="connsiteX38" fmla="*/ 477 w 10179"/>
                  <a:gd name="connsiteY38" fmla="*/ 1802 h 10614"/>
                  <a:gd name="connsiteX39" fmla="*/ 477 w 10179"/>
                  <a:gd name="connsiteY39" fmla="*/ 963 h 10614"/>
                  <a:gd name="connsiteX40" fmla="*/ 715 w 10179"/>
                  <a:gd name="connsiteY40" fmla="*/ 134 h 10614"/>
                  <a:gd name="connsiteX41" fmla="*/ 4777 w 10179"/>
                  <a:gd name="connsiteY41" fmla="*/ 170 h 10614"/>
                  <a:gd name="connsiteX42" fmla="*/ 8448 w 10179"/>
                  <a:gd name="connsiteY42" fmla="*/ 0 h 1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79" h="10614">
                    <a:moveTo>
                      <a:pt x="8448" y="0"/>
                    </a:moveTo>
                    <a:cubicBezTo>
                      <a:pt x="8416" y="173"/>
                      <a:pt x="8602" y="222"/>
                      <a:pt x="8570" y="395"/>
                    </a:cubicBezTo>
                    <a:cubicBezTo>
                      <a:pt x="8607" y="584"/>
                      <a:pt x="8645" y="773"/>
                      <a:pt x="8682" y="963"/>
                    </a:cubicBezTo>
                    <a:cubicBezTo>
                      <a:pt x="8665" y="1069"/>
                      <a:pt x="8648" y="1178"/>
                      <a:pt x="8631" y="1285"/>
                    </a:cubicBezTo>
                    <a:cubicBezTo>
                      <a:pt x="8563" y="1531"/>
                      <a:pt x="8494" y="1778"/>
                      <a:pt x="8426" y="2023"/>
                    </a:cubicBezTo>
                    <a:lnTo>
                      <a:pt x="8537" y="2303"/>
                    </a:lnTo>
                    <a:cubicBezTo>
                      <a:pt x="8549" y="2415"/>
                      <a:pt x="8560" y="2527"/>
                      <a:pt x="8572" y="2641"/>
                    </a:cubicBezTo>
                    <a:lnTo>
                      <a:pt x="8976" y="3197"/>
                    </a:lnTo>
                    <a:lnTo>
                      <a:pt x="9458" y="3546"/>
                    </a:lnTo>
                    <a:cubicBezTo>
                      <a:pt x="9492" y="3764"/>
                      <a:pt x="9527" y="3984"/>
                      <a:pt x="9561" y="4203"/>
                    </a:cubicBezTo>
                    <a:cubicBezTo>
                      <a:pt x="9622" y="4332"/>
                      <a:pt x="9682" y="4463"/>
                      <a:pt x="9743" y="4592"/>
                    </a:cubicBezTo>
                    <a:lnTo>
                      <a:pt x="9890" y="4873"/>
                    </a:lnTo>
                    <a:cubicBezTo>
                      <a:pt x="9927" y="5151"/>
                      <a:pt x="10142" y="5467"/>
                      <a:pt x="10179" y="5747"/>
                    </a:cubicBezTo>
                    <a:lnTo>
                      <a:pt x="9924" y="6364"/>
                    </a:lnTo>
                    <a:lnTo>
                      <a:pt x="9670" y="6993"/>
                    </a:lnTo>
                    <a:cubicBezTo>
                      <a:pt x="9670" y="6993"/>
                      <a:pt x="9499" y="7211"/>
                      <a:pt x="9354" y="7377"/>
                    </a:cubicBezTo>
                    <a:cubicBezTo>
                      <a:pt x="9206" y="7544"/>
                      <a:pt x="9017" y="7236"/>
                      <a:pt x="8902" y="7216"/>
                    </a:cubicBezTo>
                    <a:cubicBezTo>
                      <a:pt x="8788" y="7196"/>
                      <a:pt x="8682" y="7071"/>
                      <a:pt x="8667" y="7255"/>
                    </a:cubicBezTo>
                    <a:cubicBezTo>
                      <a:pt x="8652" y="7439"/>
                      <a:pt x="8888" y="7957"/>
                      <a:pt x="8813" y="8321"/>
                    </a:cubicBezTo>
                    <a:cubicBezTo>
                      <a:pt x="8738" y="8685"/>
                      <a:pt x="8359" y="9179"/>
                      <a:pt x="8218" y="9441"/>
                    </a:cubicBezTo>
                    <a:cubicBezTo>
                      <a:pt x="8077" y="9703"/>
                      <a:pt x="8263" y="10502"/>
                      <a:pt x="8143" y="10595"/>
                    </a:cubicBezTo>
                    <a:cubicBezTo>
                      <a:pt x="8023" y="10688"/>
                      <a:pt x="8324" y="10436"/>
                      <a:pt x="7496" y="10000"/>
                    </a:cubicBezTo>
                    <a:cubicBezTo>
                      <a:pt x="6303" y="9962"/>
                      <a:pt x="4567" y="9937"/>
                      <a:pt x="3102" y="9906"/>
                    </a:cubicBezTo>
                    <a:cubicBezTo>
                      <a:pt x="2057" y="9874"/>
                      <a:pt x="1553" y="9888"/>
                      <a:pt x="1223" y="9801"/>
                    </a:cubicBezTo>
                    <a:cubicBezTo>
                      <a:pt x="1189" y="9662"/>
                      <a:pt x="1154" y="9523"/>
                      <a:pt x="1120" y="9386"/>
                    </a:cubicBezTo>
                    <a:cubicBezTo>
                      <a:pt x="1133" y="9273"/>
                      <a:pt x="1132" y="8991"/>
                      <a:pt x="1145" y="8878"/>
                    </a:cubicBezTo>
                    <a:cubicBezTo>
                      <a:pt x="1120" y="8711"/>
                      <a:pt x="1192" y="8649"/>
                      <a:pt x="1167" y="8481"/>
                    </a:cubicBezTo>
                    <a:cubicBezTo>
                      <a:pt x="1118" y="8275"/>
                      <a:pt x="1295" y="8203"/>
                      <a:pt x="1246" y="7996"/>
                    </a:cubicBezTo>
                    <a:cubicBezTo>
                      <a:pt x="1222" y="7849"/>
                      <a:pt x="1197" y="7699"/>
                      <a:pt x="1173" y="7552"/>
                    </a:cubicBezTo>
                    <a:cubicBezTo>
                      <a:pt x="1173" y="7552"/>
                      <a:pt x="1197" y="7277"/>
                      <a:pt x="1051" y="7110"/>
                    </a:cubicBezTo>
                    <a:cubicBezTo>
                      <a:pt x="906" y="6943"/>
                      <a:pt x="1062" y="6714"/>
                      <a:pt x="1062" y="6714"/>
                    </a:cubicBezTo>
                    <a:lnTo>
                      <a:pt x="1062" y="6604"/>
                    </a:lnTo>
                    <a:cubicBezTo>
                      <a:pt x="1044" y="6418"/>
                      <a:pt x="899" y="6056"/>
                      <a:pt x="838" y="5739"/>
                    </a:cubicBezTo>
                    <a:cubicBezTo>
                      <a:pt x="691" y="5349"/>
                      <a:pt x="771" y="4984"/>
                      <a:pt x="696" y="4704"/>
                    </a:cubicBezTo>
                    <a:cubicBezTo>
                      <a:pt x="623" y="4426"/>
                      <a:pt x="543" y="4059"/>
                      <a:pt x="543" y="4059"/>
                    </a:cubicBezTo>
                    <a:cubicBezTo>
                      <a:pt x="536" y="3895"/>
                      <a:pt x="528" y="3730"/>
                      <a:pt x="521" y="3565"/>
                    </a:cubicBezTo>
                    <a:lnTo>
                      <a:pt x="0" y="2696"/>
                    </a:lnTo>
                    <a:lnTo>
                      <a:pt x="477" y="2080"/>
                    </a:lnTo>
                    <a:lnTo>
                      <a:pt x="477" y="1802"/>
                    </a:lnTo>
                    <a:lnTo>
                      <a:pt x="477" y="963"/>
                    </a:lnTo>
                    <a:cubicBezTo>
                      <a:pt x="495" y="804"/>
                      <a:pt x="697" y="294"/>
                      <a:pt x="715" y="134"/>
                    </a:cubicBezTo>
                    <a:cubicBezTo>
                      <a:pt x="752" y="-33"/>
                      <a:pt x="4740" y="338"/>
                      <a:pt x="4777" y="170"/>
                    </a:cubicBezTo>
                    <a:lnTo>
                      <a:pt x="8448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41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48" name="Freeform 8">
                <a:extLst>
                  <a:ext uri="{FF2B5EF4-FFF2-40B4-BE49-F238E27FC236}">
                    <a16:creationId xmlns:a16="http://schemas.microsoft.com/office/drawing/2014/main" id="{DAE506C5-E503-4A95-A439-350D22D553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05305" y="1780648"/>
                <a:ext cx="763323" cy="1215761"/>
              </a:xfrm>
              <a:custGeom>
                <a:avLst/>
                <a:gdLst>
                  <a:gd name="connsiteX0" fmla="*/ 238328 w 890081"/>
                  <a:gd name="connsiteY0" fmla="*/ 0 h 1449421"/>
                  <a:gd name="connsiteX1" fmla="*/ 141052 w 890081"/>
                  <a:gd name="connsiteY1" fmla="*/ 549613 h 1449421"/>
                  <a:gd name="connsiteX2" fmla="*/ 160507 w 890081"/>
                  <a:gd name="connsiteY2" fmla="*/ 569068 h 1449421"/>
                  <a:gd name="connsiteX3" fmla="*/ 175098 w 890081"/>
                  <a:gd name="connsiteY3" fmla="*/ 593387 h 1449421"/>
                  <a:gd name="connsiteX4" fmla="*/ 175098 w 890081"/>
                  <a:gd name="connsiteY4" fmla="*/ 671208 h 1449421"/>
                  <a:gd name="connsiteX5" fmla="*/ 126460 w 890081"/>
                  <a:gd name="connsiteY5" fmla="*/ 700391 h 1449421"/>
                  <a:gd name="connsiteX6" fmla="*/ 107005 w 890081"/>
                  <a:gd name="connsiteY6" fmla="*/ 792804 h 1449421"/>
                  <a:gd name="connsiteX7" fmla="*/ 58366 w 890081"/>
                  <a:gd name="connsiteY7" fmla="*/ 817123 h 1449421"/>
                  <a:gd name="connsiteX8" fmla="*/ 53503 w 890081"/>
                  <a:gd name="connsiteY8" fmla="*/ 880353 h 1449421"/>
                  <a:gd name="connsiteX9" fmla="*/ 58366 w 890081"/>
                  <a:gd name="connsiteY9" fmla="*/ 899808 h 1449421"/>
                  <a:gd name="connsiteX10" fmla="*/ 72958 w 890081"/>
                  <a:gd name="connsiteY10" fmla="*/ 894944 h 1449421"/>
                  <a:gd name="connsiteX11" fmla="*/ 82686 w 890081"/>
                  <a:gd name="connsiteY11" fmla="*/ 919264 h 1449421"/>
                  <a:gd name="connsiteX12" fmla="*/ 43775 w 890081"/>
                  <a:gd name="connsiteY12" fmla="*/ 997085 h 1449421"/>
                  <a:gd name="connsiteX13" fmla="*/ 0 w 890081"/>
                  <a:gd name="connsiteY13" fmla="*/ 1293779 h 1449421"/>
                  <a:gd name="connsiteX14" fmla="*/ 846307 w 890081"/>
                  <a:gd name="connsiteY14" fmla="*/ 1449421 h 1449421"/>
                  <a:gd name="connsiteX15" fmla="*/ 890081 w 890081"/>
                  <a:gd name="connsiteY15" fmla="*/ 967902 h 1449421"/>
                  <a:gd name="connsiteX16" fmla="*/ 851171 w 890081"/>
                  <a:gd name="connsiteY16" fmla="*/ 933855 h 1449421"/>
                  <a:gd name="connsiteX17" fmla="*/ 821988 w 890081"/>
                  <a:gd name="connsiteY17" fmla="*/ 963038 h 1449421"/>
                  <a:gd name="connsiteX18" fmla="*/ 783077 w 890081"/>
                  <a:gd name="connsiteY18" fmla="*/ 972766 h 1449421"/>
                  <a:gd name="connsiteX19" fmla="*/ 749030 w 890081"/>
                  <a:gd name="connsiteY19" fmla="*/ 953310 h 1449421"/>
                  <a:gd name="connsiteX20" fmla="*/ 666345 w 890081"/>
                  <a:gd name="connsiteY20" fmla="*/ 967902 h 1449421"/>
                  <a:gd name="connsiteX21" fmla="*/ 607979 w 890081"/>
                  <a:gd name="connsiteY21" fmla="*/ 914400 h 1449421"/>
                  <a:gd name="connsiteX22" fmla="*/ 583660 w 890081"/>
                  <a:gd name="connsiteY22" fmla="*/ 890081 h 1449421"/>
                  <a:gd name="connsiteX23" fmla="*/ 588524 w 890081"/>
                  <a:gd name="connsiteY23" fmla="*/ 841442 h 1449421"/>
                  <a:gd name="connsiteX24" fmla="*/ 564205 w 890081"/>
                  <a:gd name="connsiteY24" fmla="*/ 792804 h 1449421"/>
                  <a:gd name="connsiteX25" fmla="*/ 564205 w 890081"/>
                  <a:gd name="connsiteY25" fmla="*/ 763621 h 1449421"/>
                  <a:gd name="connsiteX26" fmla="*/ 544749 w 890081"/>
                  <a:gd name="connsiteY26" fmla="*/ 700391 h 1449421"/>
                  <a:gd name="connsiteX27" fmla="*/ 466928 w 890081"/>
                  <a:gd name="connsiteY27" fmla="*/ 705255 h 1449421"/>
                  <a:gd name="connsiteX28" fmla="*/ 462064 w 890081"/>
                  <a:gd name="connsiteY28" fmla="*/ 661481 h 1449421"/>
                  <a:gd name="connsiteX29" fmla="*/ 491247 w 890081"/>
                  <a:gd name="connsiteY29" fmla="*/ 646889 h 1449421"/>
                  <a:gd name="connsiteX30" fmla="*/ 481520 w 890081"/>
                  <a:gd name="connsiteY30" fmla="*/ 588523 h 1449421"/>
                  <a:gd name="connsiteX31" fmla="*/ 505839 w 890081"/>
                  <a:gd name="connsiteY31" fmla="*/ 510702 h 1449421"/>
                  <a:gd name="connsiteX32" fmla="*/ 428018 w 890081"/>
                  <a:gd name="connsiteY32" fmla="*/ 432881 h 1449421"/>
                  <a:gd name="connsiteX33" fmla="*/ 384243 w 890081"/>
                  <a:gd name="connsiteY33" fmla="*/ 364787 h 1449421"/>
                  <a:gd name="connsiteX34" fmla="*/ 355060 w 890081"/>
                  <a:gd name="connsiteY34" fmla="*/ 325876 h 1449421"/>
                  <a:gd name="connsiteX35" fmla="*/ 355060 w 890081"/>
                  <a:gd name="connsiteY35" fmla="*/ 218872 h 1449421"/>
                  <a:gd name="connsiteX36" fmla="*/ 350196 w 890081"/>
                  <a:gd name="connsiteY36" fmla="*/ 179961 h 1449421"/>
                  <a:gd name="connsiteX37" fmla="*/ 369652 w 890081"/>
                  <a:gd name="connsiteY37" fmla="*/ 102140 h 1449421"/>
                  <a:gd name="connsiteX38" fmla="*/ 364788 w 890081"/>
                  <a:gd name="connsiteY38" fmla="*/ 34047 h 1449421"/>
                  <a:gd name="connsiteX39" fmla="*/ 238328 w 890081"/>
                  <a:gd name="connsiteY39" fmla="*/ 0 h 1449421"/>
                  <a:gd name="connsiteX0" fmla="*/ 238328 w 915754"/>
                  <a:gd name="connsiteY0" fmla="*/ 0 h 1449421"/>
                  <a:gd name="connsiteX1" fmla="*/ 141052 w 915754"/>
                  <a:gd name="connsiteY1" fmla="*/ 549613 h 1449421"/>
                  <a:gd name="connsiteX2" fmla="*/ 160507 w 915754"/>
                  <a:gd name="connsiteY2" fmla="*/ 569068 h 1449421"/>
                  <a:gd name="connsiteX3" fmla="*/ 175098 w 915754"/>
                  <a:gd name="connsiteY3" fmla="*/ 593387 h 1449421"/>
                  <a:gd name="connsiteX4" fmla="*/ 175098 w 915754"/>
                  <a:gd name="connsiteY4" fmla="*/ 671208 h 1449421"/>
                  <a:gd name="connsiteX5" fmla="*/ 126460 w 915754"/>
                  <a:gd name="connsiteY5" fmla="*/ 700391 h 1449421"/>
                  <a:gd name="connsiteX6" fmla="*/ 107005 w 915754"/>
                  <a:gd name="connsiteY6" fmla="*/ 792804 h 1449421"/>
                  <a:gd name="connsiteX7" fmla="*/ 58366 w 915754"/>
                  <a:gd name="connsiteY7" fmla="*/ 817123 h 1449421"/>
                  <a:gd name="connsiteX8" fmla="*/ 53503 w 915754"/>
                  <a:gd name="connsiteY8" fmla="*/ 880353 h 1449421"/>
                  <a:gd name="connsiteX9" fmla="*/ 58366 w 915754"/>
                  <a:gd name="connsiteY9" fmla="*/ 899808 h 1449421"/>
                  <a:gd name="connsiteX10" fmla="*/ 72958 w 915754"/>
                  <a:gd name="connsiteY10" fmla="*/ 894944 h 1449421"/>
                  <a:gd name="connsiteX11" fmla="*/ 82686 w 915754"/>
                  <a:gd name="connsiteY11" fmla="*/ 919264 h 1449421"/>
                  <a:gd name="connsiteX12" fmla="*/ 43775 w 915754"/>
                  <a:gd name="connsiteY12" fmla="*/ 997085 h 1449421"/>
                  <a:gd name="connsiteX13" fmla="*/ 0 w 915754"/>
                  <a:gd name="connsiteY13" fmla="*/ 1293779 h 1449421"/>
                  <a:gd name="connsiteX14" fmla="*/ 846307 w 915754"/>
                  <a:gd name="connsiteY14" fmla="*/ 1449421 h 1449421"/>
                  <a:gd name="connsiteX15" fmla="*/ 915754 w 915754"/>
                  <a:gd name="connsiteY15" fmla="*/ 970305 h 1449421"/>
                  <a:gd name="connsiteX16" fmla="*/ 851171 w 915754"/>
                  <a:gd name="connsiteY16" fmla="*/ 933855 h 1449421"/>
                  <a:gd name="connsiteX17" fmla="*/ 821988 w 915754"/>
                  <a:gd name="connsiteY17" fmla="*/ 963038 h 1449421"/>
                  <a:gd name="connsiteX18" fmla="*/ 783077 w 915754"/>
                  <a:gd name="connsiteY18" fmla="*/ 972766 h 1449421"/>
                  <a:gd name="connsiteX19" fmla="*/ 749030 w 915754"/>
                  <a:gd name="connsiteY19" fmla="*/ 953310 h 1449421"/>
                  <a:gd name="connsiteX20" fmla="*/ 666345 w 915754"/>
                  <a:gd name="connsiteY20" fmla="*/ 967902 h 1449421"/>
                  <a:gd name="connsiteX21" fmla="*/ 607979 w 915754"/>
                  <a:gd name="connsiteY21" fmla="*/ 914400 h 1449421"/>
                  <a:gd name="connsiteX22" fmla="*/ 583660 w 915754"/>
                  <a:gd name="connsiteY22" fmla="*/ 890081 h 1449421"/>
                  <a:gd name="connsiteX23" fmla="*/ 588524 w 915754"/>
                  <a:gd name="connsiteY23" fmla="*/ 841442 h 1449421"/>
                  <a:gd name="connsiteX24" fmla="*/ 564205 w 915754"/>
                  <a:gd name="connsiteY24" fmla="*/ 792804 h 1449421"/>
                  <a:gd name="connsiteX25" fmla="*/ 564205 w 915754"/>
                  <a:gd name="connsiteY25" fmla="*/ 763621 h 1449421"/>
                  <a:gd name="connsiteX26" fmla="*/ 544749 w 915754"/>
                  <a:gd name="connsiteY26" fmla="*/ 700391 h 1449421"/>
                  <a:gd name="connsiteX27" fmla="*/ 466928 w 915754"/>
                  <a:gd name="connsiteY27" fmla="*/ 705255 h 1449421"/>
                  <a:gd name="connsiteX28" fmla="*/ 462064 w 915754"/>
                  <a:gd name="connsiteY28" fmla="*/ 661481 h 1449421"/>
                  <a:gd name="connsiteX29" fmla="*/ 491247 w 915754"/>
                  <a:gd name="connsiteY29" fmla="*/ 646889 h 1449421"/>
                  <a:gd name="connsiteX30" fmla="*/ 481520 w 915754"/>
                  <a:gd name="connsiteY30" fmla="*/ 588523 h 1449421"/>
                  <a:gd name="connsiteX31" fmla="*/ 505839 w 915754"/>
                  <a:gd name="connsiteY31" fmla="*/ 510702 h 1449421"/>
                  <a:gd name="connsiteX32" fmla="*/ 428018 w 915754"/>
                  <a:gd name="connsiteY32" fmla="*/ 432881 h 1449421"/>
                  <a:gd name="connsiteX33" fmla="*/ 384243 w 915754"/>
                  <a:gd name="connsiteY33" fmla="*/ 364787 h 1449421"/>
                  <a:gd name="connsiteX34" fmla="*/ 355060 w 915754"/>
                  <a:gd name="connsiteY34" fmla="*/ 325876 h 1449421"/>
                  <a:gd name="connsiteX35" fmla="*/ 355060 w 915754"/>
                  <a:gd name="connsiteY35" fmla="*/ 218872 h 1449421"/>
                  <a:gd name="connsiteX36" fmla="*/ 350196 w 915754"/>
                  <a:gd name="connsiteY36" fmla="*/ 179961 h 1449421"/>
                  <a:gd name="connsiteX37" fmla="*/ 369652 w 915754"/>
                  <a:gd name="connsiteY37" fmla="*/ 102140 h 1449421"/>
                  <a:gd name="connsiteX38" fmla="*/ 364788 w 915754"/>
                  <a:gd name="connsiteY38" fmla="*/ 34047 h 1449421"/>
                  <a:gd name="connsiteX39" fmla="*/ 238328 w 915754"/>
                  <a:gd name="connsiteY39" fmla="*/ 0 h 1449421"/>
                  <a:gd name="connsiteX0" fmla="*/ 238328 w 915754"/>
                  <a:gd name="connsiteY0" fmla="*/ 0 h 1449421"/>
                  <a:gd name="connsiteX1" fmla="*/ 141052 w 915754"/>
                  <a:gd name="connsiteY1" fmla="*/ 549613 h 1449421"/>
                  <a:gd name="connsiteX2" fmla="*/ 160507 w 915754"/>
                  <a:gd name="connsiteY2" fmla="*/ 569068 h 1449421"/>
                  <a:gd name="connsiteX3" fmla="*/ 175098 w 915754"/>
                  <a:gd name="connsiteY3" fmla="*/ 593387 h 1449421"/>
                  <a:gd name="connsiteX4" fmla="*/ 175098 w 915754"/>
                  <a:gd name="connsiteY4" fmla="*/ 671208 h 1449421"/>
                  <a:gd name="connsiteX5" fmla="*/ 126460 w 915754"/>
                  <a:gd name="connsiteY5" fmla="*/ 700391 h 1449421"/>
                  <a:gd name="connsiteX6" fmla="*/ 107005 w 915754"/>
                  <a:gd name="connsiteY6" fmla="*/ 792804 h 1449421"/>
                  <a:gd name="connsiteX7" fmla="*/ 58366 w 915754"/>
                  <a:gd name="connsiteY7" fmla="*/ 817123 h 1449421"/>
                  <a:gd name="connsiteX8" fmla="*/ 53503 w 915754"/>
                  <a:gd name="connsiteY8" fmla="*/ 880353 h 1449421"/>
                  <a:gd name="connsiteX9" fmla="*/ 58366 w 915754"/>
                  <a:gd name="connsiteY9" fmla="*/ 899808 h 1449421"/>
                  <a:gd name="connsiteX10" fmla="*/ 72958 w 915754"/>
                  <a:gd name="connsiteY10" fmla="*/ 894944 h 1449421"/>
                  <a:gd name="connsiteX11" fmla="*/ 82686 w 915754"/>
                  <a:gd name="connsiteY11" fmla="*/ 919264 h 1449421"/>
                  <a:gd name="connsiteX12" fmla="*/ 43775 w 915754"/>
                  <a:gd name="connsiteY12" fmla="*/ 997085 h 1449421"/>
                  <a:gd name="connsiteX13" fmla="*/ 0 w 915754"/>
                  <a:gd name="connsiteY13" fmla="*/ 1293779 h 1449421"/>
                  <a:gd name="connsiteX14" fmla="*/ 846307 w 915754"/>
                  <a:gd name="connsiteY14" fmla="*/ 1449421 h 1449421"/>
                  <a:gd name="connsiteX15" fmla="*/ 915754 w 915754"/>
                  <a:gd name="connsiteY15" fmla="*/ 970305 h 1449421"/>
                  <a:gd name="connsiteX16" fmla="*/ 875802 w 915754"/>
                  <a:gd name="connsiteY16" fmla="*/ 924740 h 1449421"/>
                  <a:gd name="connsiteX17" fmla="*/ 851171 w 915754"/>
                  <a:gd name="connsiteY17" fmla="*/ 933855 h 1449421"/>
                  <a:gd name="connsiteX18" fmla="*/ 821988 w 915754"/>
                  <a:gd name="connsiteY18" fmla="*/ 963038 h 1449421"/>
                  <a:gd name="connsiteX19" fmla="*/ 783077 w 915754"/>
                  <a:gd name="connsiteY19" fmla="*/ 972766 h 1449421"/>
                  <a:gd name="connsiteX20" fmla="*/ 749030 w 915754"/>
                  <a:gd name="connsiteY20" fmla="*/ 953310 h 1449421"/>
                  <a:gd name="connsiteX21" fmla="*/ 666345 w 915754"/>
                  <a:gd name="connsiteY21" fmla="*/ 967902 h 1449421"/>
                  <a:gd name="connsiteX22" fmla="*/ 607979 w 915754"/>
                  <a:gd name="connsiteY22" fmla="*/ 914400 h 1449421"/>
                  <a:gd name="connsiteX23" fmla="*/ 583660 w 915754"/>
                  <a:gd name="connsiteY23" fmla="*/ 890081 h 1449421"/>
                  <a:gd name="connsiteX24" fmla="*/ 588524 w 915754"/>
                  <a:gd name="connsiteY24" fmla="*/ 841442 h 1449421"/>
                  <a:gd name="connsiteX25" fmla="*/ 564205 w 915754"/>
                  <a:gd name="connsiteY25" fmla="*/ 792804 h 1449421"/>
                  <a:gd name="connsiteX26" fmla="*/ 564205 w 915754"/>
                  <a:gd name="connsiteY26" fmla="*/ 763621 h 1449421"/>
                  <a:gd name="connsiteX27" fmla="*/ 544749 w 915754"/>
                  <a:gd name="connsiteY27" fmla="*/ 700391 h 1449421"/>
                  <a:gd name="connsiteX28" fmla="*/ 466928 w 915754"/>
                  <a:gd name="connsiteY28" fmla="*/ 705255 h 1449421"/>
                  <a:gd name="connsiteX29" fmla="*/ 462064 w 915754"/>
                  <a:gd name="connsiteY29" fmla="*/ 661481 h 1449421"/>
                  <a:gd name="connsiteX30" fmla="*/ 491247 w 915754"/>
                  <a:gd name="connsiteY30" fmla="*/ 646889 h 1449421"/>
                  <a:gd name="connsiteX31" fmla="*/ 481520 w 915754"/>
                  <a:gd name="connsiteY31" fmla="*/ 588523 h 1449421"/>
                  <a:gd name="connsiteX32" fmla="*/ 505839 w 915754"/>
                  <a:gd name="connsiteY32" fmla="*/ 510702 h 1449421"/>
                  <a:gd name="connsiteX33" fmla="*/ 428018 w 915754"/>
                  <a:gd name="connsiteY33" fmla="*/ 432881 h 1449421"/>
                  <a:gd name="connsiteX34" fmla="*/ 384243 w 915754"/>
                  <a:gd name="connsiteY34" fmla="*/ 364787 h 1449421"/>
                  <a:gd name="connsiteX35" fmla="*/ 355060 w 915754"/>
                  <a:gd name="connsiteY35" fmla="*/ 325876 h 1449421"/>
                  <a:gd name="connsiteX36" fmla="*/ 355060 w 915754"/>
                  <a:gd name="connsiteY36" fmla="*/ 218872 h 1449421"/>
                  <a:gd name="connsiteX37" fmla="*/ 350196 w 915754"/>
                  <a:gd name="connsiteY37" fmla="*/ 179961 h 1449421"/>
                  <a:gd name="connsiteX38" fmla="*/ 369652 w 915754"/>
                  <a:gd name="connsiteY38" fmla="*/ 102140 h 1449421"/>
                  <a:gd name="connsiteX39" fmla="*/ 364788 w 915754"/>
                  <a:gd name="connsiteY39" fmla="*/ 34047 h 1449421"/>
                  <a:gd name="connsiteX40" fmla="*/ 238328 w 915754"/>
                  <a:gd name="connsiteY40" fmla="*/ 0 h 1449421"/>
                  <a:gd name="connsiteX0" fmla="*/ 238328 w 915754"/>
                  <a:gd name="connsiteY0" fmla="*/ 0 h 1458979"/>
                  <a:gd name="connsiteX1" fmla="*/ 141052 w 915754"/>
                  <a:gd name="connsiteY1" fmla="*/ 549613 h 1458979"/>
                  <a:gd name="connsiteX2" fmla="*/ 160507 w 915754"/>
                  <a:gd name="connsiteY2" fmla="*/ 569068 h 1458979"/>
                  <a:gd name="connsiteX3" fmla="*/ 175098 w 915754"/>
                  <a:gd name="connsiteY3" fmla="*/ 593387 h 1458979"/>
                  <a:gd name="connsiteX4" fmla="*/ 175098 w 915754"/>
                  <a:gd name="connsiteY4" fmla="*/ 671208 h 1458979"/>
                  <a:gd name="connsiteX5" fmla="*/ 126460 w 915754"/>
                  <a:gd name="connsiteY5" fmla="*/ 700391 h 1458979"/>
                  <a:gd name="connsiteX6" fmla="*/ 107005 w 915754"/>
                  <a:gd name="connsiteY6" fmla="*/ 792804 h 1458979"/>
                  <a:gd name="connsiteX7" fmla="*/ 58366 w 915754"/>
                  <a:gd name="connsiteY7" fmla="*/ 817123 h 1458979"/>
                  <a:gd name="connsiteX8" fmla="*/ 53503 w 915754"/>
                  <a:gd name="connsiteY8" fmla="*/ 880353 h 1458979"/>
                  <a:gd name="connsiteX9" fmla="*/ 58366 w 915754"/>
                  <a:gd name="connsiteY9" fmla="*/ 899808 h 1458979"/>
                  <a:gd name="connsiteX10" fmla="*/ 72958 w 915754"/>
                  <a:gd name="connsiteY10" fmla="*/ 894944 h 1458979"/>
                  <a:gd name="connsiteX11" fmla="*/ 82686 w 915754"/>
                  <a:gd name="connsiteY11" fmla="*/ 919264 h 1458979"/>
                  <a:gd name="connsiteX12" fmla="*/ 43775 w 915754"/>
                  <a:gd name="connsiteY12" fmla="*/ 997085 h 1458979"/>
                  <a:gd name="connsiteX13" fmla="*/ 0 w 915754"/>
                  <a:gd name="connsiteY13" fmla="*/ 1293779 h 1458979"/>
                  <a:gd name="connsiteX14" fmla="*/ 852966 w 915754"/>
                  <a:gd name="connsiteY14" fmla="*/ 1458979 h 1458979"/>
                  <a:gd name="connsiteX15" fmla="*/ 915754 w 915754"/>
                  <a:gd name="connsiteY15" fmla="*/ 970305 h 1458979"/>
                  <a:gd name="connsiteX16" fmla="*/ 875802 w 915754"/>
                  <a:gd name="connsiteY16" fmla="*/ 924740 h 1458979"/>
                  <a:gd name="connsiteX17" fmla="*/ 851171 w 915754"/>
                  <a:gd name="connsiteY17" fmla="*/ 933855 h 1458979"/>
                  <a:gd name="connsiteX18" fmla="*/ 821988 w 915754"/>
                  <a:gd name="connsiteY18" fmla="*/ 963038 h 1458979"/>
                  <a:gd name="connsiteX19" fmla="*/ 783077 w 915754"/>
                  <a:gd name="connsiteY19" fmla="*/ 972766 h 1458979"/>
                  <a:gd name="connsiteX20" fmla="*/ 749030 w 915754"/>
                  <a:gd name="connsiteY20" fmla="*/ 953310 h 1458979"/>
                  <a:gd name="connsiteX21" fmla="*/ 666345 w 915754"/>
                  <a:gd name="connsiteY21" fmla="*/ 967902 h 1458979"/>
                  <a:gd name="connsiteX22" fmla="*/ 607979 w 915754"/>
                  <a:gd name="connsiteY22" fmla="*/ 914400 h 1458979"/>
                  <a:gd name="connsiteX23" fmla="*/ 583660 w 915754"/>
                  <a:gd name="connsiteY23" fmla="*/ 890081 h 1458979"/>
                  <a:gd name="connsiteX24" fmla="*/ 588524 w 915754"/>
                  <a:gd name="connsiteY24" fmla="*/ 841442 h 1458979"/>
                  <a:gd name="connsiteX25" fmla="*/ 564205 w 915754"/>
                  <a:gd name="connsiteY25" fmla="*/ 792804 h 1458979"/>
                  <a:gd name="connsiteX26" fmla="*/ 564205 w 915754"/>
                  <a:gd name="connsiteY26" fmla="*/ 763621 h 1458979"/>
                  <a:gd name="connsiteX27" fmla="*/ 544749 w 915754"/>
                  <a:gd name="connsiteY27" fmla="*/ 700391 h 1458979"/>
                  <a:gd name="connsiteX28" fmla="*/ 466928 w 915754"/>
                  <a:gd name="connsiteY28" fmla="*/ 705255 h 1458979"/>
                  <a:gd name="connsiteX29" fmla="*/ 462064 w 915754"/>
                  <a:gd name="connsiteY29" fmla="*/ 661481 h 1458979"/>
                  <a:gd name="connsiteX30" fmla="*/ 491247 w 915754"/>
                  <a:gd name="connsiteY30" fmla="*/ 646889 h 1458979"/>
                  <a:gd name="connsiteX31" fmla="*/ 481520 w 915754"/>
                  <a:gd name="connsiteY31" fmla="*/ 588523 h 1458979"/>
                  <a:gd name="connsiteX32" fmla="*/ 505839 w 915754"/>
                  <a:gd name="connsiteY32" fmla="*/ 510702 h 1458979"/>
                  <a:gd name="connsiteX33" fmla="*/ 428018 w 915754"/>
                  <a:gd name="connsiteY33" fmla="*/ 432881 h 1458979"/>
                  <a:gd name="connsiteX34" fmla="*/ 384243 w 915754"/>
                  <a:gd name="connsiteY34" fmla="*/ 364787 h 1458979"/>
                  <a:gd name="connsiteX35" fmla="*/ 355060 w 915754"/>
                  <a:gd name="connsiteY35" fmla="*/ 325876 h 1458979"/>
                  <a:gd name="connsiteX36" fmla="*/ 355060 w 915754"/>
                  <a:gd name="connsiteY36" fmla="*/ 218872 h 1458979"/>
                  <a:gd name="connsiteX37" fmla="*/ 350196 w 915754"/>
                  <a:gd name="connsiteY37" fmla="*/ 179961 h 1458979"/>
                  <a:gd name="connsiteX38" fmla="*/ 369652 w 915754"/>
                  <a:gd name="connsiteY38" fmla="*/ 102140 h 1458979"/>
                  <a:gd name="connsiteX39" fmla="*/ 364788 w 915754"/>
                  <a:gd name="connsiteY39" fmla="*/ 34047 h 1458979"/>
                  <a:gd name="connsiteX40" fmla="*/ 238328 w 915754"/>
                  <a:gd name="connsiteY40" fmla="*/ 0 h 1458979"/>
                  <a:gd name="connsiteX0" fmla="*/ 238328 w 915754"/>
                  <a:gd name="connsiteY0" fmla="*/ 0 h 1458979"/>
                  <a:gd name="connsiteX1" fmla="*/ 141052 w 915754"/>
                  <a:gd name="connsiteY1" fmla="*/ 549613 h 1458979"/>
                  <a:gd name="connsiteX2" fmla="*/ 160507 w 915754"/>
                  <a:gd name="connsiteY2" fmla="*/ 569068 h 1458979"/>
                  <a:gd name="connsiteX3" fmla="*/ 175098 w 915754"/>
                  <a:gd name="connsiteY3" fmla="*/ 593387 h 1458979"/>
                  <a:gd name="connsiteX4" fmla="*/ 175098 w 915754"/>
                  <a:gd name="connsiteY4" fmla="*/ 671208 h 1458979"/>
                  <a:gd name="connsiteX5" fmla="*/ 126460 w 915754"/>
                  <a:gd name="connsiteY5" fmla="*/ 700391 h 1458979"/>
                  <a:gd name="connsiteX6" fmla="*/ 107005 w 915754"/>
                  <a:gd name="connsiteY6" fmla="*/ 792804 h 1458979"/>
                  <a:gd name="connsiteX7" fmla="*/ 58366 w 915754"/>
                  <a:gd name="connsiteY7" fmla="*/ 817123 h 1458979"/>
                  <a:gd name="connsiteX8" fmla="*/ 53503 w 915754"/>
                  <a:gd name="connsiteY8" fmla="*/ 880353 h 1458979"/>
                  <a:gd name="connsiteX9" fmla="*/ 58366 w 915754"/>
                  <a:gd name="connsiteY9" fmla="*/ 899808 h 1458979"/>
                  <a:gd name="connsiteX10" fmla="*/ 72958 w 915754"/>
                  <a:gd name="connsiteY10" fmla="*/ 894944 h 1458979"/>
                  <a:gd name="connsiteX11" fmla="*/ 82686 w 915754"/>
                  <a:gd name="connsiteY11" fmla="*/ 919264 h 1458979"/>
                  <a:gd name="connsiteX12" fmla="*/ 43775 w 915754"/>
                  <a:gd name="connsiteY12" fmla="*/ 997085 h 1458979"/>
                  <a:gd name="connsiteX13" fmla="*/ 0 w 915754"/>
                  <a:gd name="connsiteY13" fmla="*/ 1293779 h 1458979"/>
                  <a:gd name="connsiteX14" fmla="*/ 852966 w 915754"/>
                  <a:gd name="connsiteY14" fmla="*/ 1458979 h 1458979"/>
                  <a:gd name="connsiteX15" fmla="*/ 915754 w 915754"/>
                  <a:gd name="connsiteY15" fmla="*/ 970305 h 1458979"/>
                  <a:gd name="connsiteX16" fmla="*/ 875802 w 915754"/>
                  <a:gd name="connsiteY16" fmla="*/ 924740 h 1458979"/>
                  <a:gd name="connsiteX17" fmla="*/ 851171 w 915754"/>
                  <a:gd name="connsiteY17" fmla="*/ 933855 h 1458979"/>
                  <a:gd name="connsiteX18" fmla="*/ 821988 w 915754"/>
                  <a:gd name="connsiteY18" fmla="*/ 963038 h 1458979"/>
                  <a:gd name="connsiteX19" fmla="*/ 783077 w 915754"/>
                  <a:gd name="connsiteY19" fmla="*/ 972766 h 1458979"/>
                  <a:gd name="connsiteX20" fmla="*/ 749030 w 915754"/>
                  <a:gd name="connsiteY20" fmla="*/ 953310 h 1458979"/>
                  <a:gd name="connsiteX21" fmla="*/ 666345 w 915754"/>
                  <a:gd name="connsiteY21" fmla="*/ 967902 h 1458979"/>
                  <a:gd name="connsiteX22" fmla="*/ 607979 w 915754"/>
                  <a:gd name="connsiteY22" fmla="*/ 914400 h 1458979"/>
                  <a:gd name="connsiteX23" fmla="*/ 583660 w 915754"/>
                  <a:gd name="connsiteY23" fmla="*/ 890081 h 1458979"/>
                  <a:gd name="connsiteX24" fmla="*/ 588524 w 915754"/>
                  <a:gd name="connsiteY24" fmla="*/ 841442 h 1458979"/>
                  <a:gd name="connsiteX25" fmla="*/ 564205 w 915754"/>
                  <a:gd name="connsiteY25" fmla="*/ 792804 h 1458979"/>
                  <a:gd name="connsiteX26" fmla="*/ 564205 w 915754"/>
                  <a:gd name="connsiteY26" fmla="*/ 763621 h 1458979"/>
                  <a:gd name="connsiteX27" fmla="*/ 544749 w 915754"/>
                  <a:gd name="connsiteY27" fmla="*/ 700391 h 1458979"/>
                  <a:gd name="connsiteX28" fmla="*/ 466928 w 915754"/>
                  <a:gd name="connsiteY28" fmla="*/ 705255 h 1458979"/>
                  <a:gd name="connsiteX29" fmla="*/ 462064 w 915754"/>
                  <a:gd name="connsiteY29" fmla="*/ 661481 h 1458979"/>
                  <a:gd name="connsiteX30" fmla="*/ 491247 w 915754"/>
                  <a:gd name="connsiteY30" fmla="*/ 646889 h 1458979"/>
                  <a:gd name="connsiteX31" fmla="*/ 481520 w 915754"/>
                  <a:gd name="connsiteY31" fmla="*/ 588523 h 1458979"/>
                  <a:gd name="connsiteX32" fmla="*/ 505839 w 915754"/>
                  <a:gd name="connsiteY32" fmla="*/ 510702 h 1458979"/>
                  <a:gd name="connsiteX33" fmla="*/ 428018 w 915754"/>
                  <a:gd name="connsiteY33" fmla="*/ 432881 h 1458979"/>
                  <a:gd name="connsiteX34" fmla="*/ 384243 w 915754"/>
                  <a:gd name="connsiteY34" fmla="*/ 364787 h 1458979"/>
                  <a:gd name="connsiteX35" fmla="*/ 355060 w 915754"/>
                  <a:gd name="connsiteY35" fmla="*/ 325876 h 1458979"/>
                  <a:gd name="connsiteX36" fmla="*/ 355060 w 915754"/>
                  <a:gd name="connsiteY36" fmla="*/ 218872 h 1458979"/>
                  <a:gd name="connsiteX37" fmla="*/ 350196 w 915754"/>
                  <a:gd name="connsiteY37" fmla="*/ 179961 h 1458979"/>
                  <a:gd name="connsiteX38" fmla="*/ 369652 w 915754"/>
                  <a:gd name="connsiteY38" fmla="*/ 102140 h 1458979"/>
                  <a:gd name="connsiteX39" fmla="*/ 388379 w 915754"/>
                  <a:gd name="connsiteY39" fmla="*/ 29286 h 1458979"/>
                  <a:gd name="connsiteX40" fmla="*/ 238328 w 915754"/>
                  <a:gd name="connsiteY40" fmla="*/ 0 h 145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15754" h="1458979">
                    <a:moveTo>
                      <a:pt x="238328" y="0"/>
                    </a:moveTo>
                    <a:lnTo>
                      <a:pt x="141052" y="549613"/>
                    </a:lnTo>
                    <a:lnTo>
                      <a:pt x="160507" y="569068"/>
                    </a:lnTo>
                    <a:lnTo>
                      <a:pt x="175098" y="593387"/>
                    </a:lnTo>
                    <a:lnTo>
                      <a:pt x="175098" y="671208"/>
                    </a:lnTo>
                    <a:lnTo>
                      <a:pt x="126460" y="700391"/>
                    </a:lnTo>
                    <a:lnTo>
                      <a:pt x="107005" y="792804"/>
                    </a:lnTo>
                    <a:lnTo>
                      <a:pt x="58366" y="817123"/>
                    </a:lnTo>
                    <a:lnTo>
                      <a:pt x="53503" y="880353"/>
                    </a:lnTo>
                    <a:lnTo>
                      <a:pt x="58366" y="899808"/>
                    </a:lnTo>
                    <a:lnTo>
                      <a:pt x="72958" y="894944"/>
                    </a:lnTo>
                    <a:lnTo>
                      <a:pt x="82686" y="919264"/>
                    </a:lnTo>
                    <a:lnTo>
                      <a:pt x="43775" y="997085"/>
                    </a:lnTo>
                    <a:lnTo>
                      <a:pt x="0" y="1293779"/>
                    </a:lnTo>
                    <a:lnTo>
                      <a:pt x="852966" y="1458979"/>
                    </a:lnTo>
                    <a:lnTo>
                      <a:pt x="915754" y="970305"/>
                    </a:lnTo>
                    <a:cubicBezTo>
                      <a:pt x="897677" y="959085"/>
                      <a:pt x="893879" y="935960"/>
                      <a:pt x="875802" y="924740"/>
                    </a:cubicBezTo>
                    <a:lnTo>
                      <a:pt x="851171" y="933855"/>
                    </a:lnTo>
                    <a:lnTo>
                      <a:pt x="821988" y="963038"/>
                    </a:lnTo>
                    <a:lnTo>
                      <a:pt x="783077" y="972766"/>
                    </a:lnTo>
                    <a:lnTo>
                      <a:pt x="749030" y="953310"/>
                    </a:lnTo>
                    <a:lnTo>
                      <a:pt x="666345" y="967902"/>
                    </a:lnTo>
                    <a:lnTo>
                      <a:pt x="607979" y="914400"/>
                    </a:lnTo>
                    <a:lnTo>
                      <a:pt x="583660" y="890081"/>
                    </a:lnTo>
                    <a:lnTo>
                      <a:pt x="588524" y="841442"/>
                    </a:lnTo>
                    <a:lnTo>
                      <a:pt x="564205" y="792804"/>
                    </a:lnTo>
                    <a:lnTo>
                      <a:pt x="564205" y="763621"/>
                    </a:lnTo>
                    <a:lnTo>
                      <a:pt x="544749" y="700391"/>
                    </a:lnTo>
                    <a:lnTo>
                      <a:pt x="466928" y="705255"/>
                    </a:lnTo>
                    <a:lnTo>
                      <a:pt x="462064" y="661481"/>
                    </a:lnTo>
                    <a:lnTo>
                      <a:pt x="491247" y="646889"/>
                    </a:lnTo>
                    <a:lnTo>
                      <a:pt x="481520" y="588523"/>
                    </a:lnTo>
                    <a:lnTo>
                      <a:pt x="505839" y="510702"/>
                    </a:lnTo>
                    <a:lnTo>
                      <a:pt x="428018" y="432881"/>
                    </a:lnTo>
                    <a:lnTo>
                      <a:pt x="384243" y="364787"/>
                    </a:lnTo>
                    <a:lnTo>
                      <a:pt x="355060" y="325876"/>
                    </a:lnTo>
                    <a:lnTo>
                      <a:pt x="355060" y="218872"/>
                    </a:lnTo>
                    <a:lnTo>
                      <a:pt x="350196" y="179961"/>
                    </a:lnTo>
                    <a:lnTo>
                      <a:pt x="369652" y="102140"/>
                    </a:lnTo>
                    <a:lnTo>
                      <a:pt x="388379" y="29286"/>
                    </a:lnTo>
                    <a:lnTo>
                      <a:pt x="238328" y="0"/>
                    </a:lnTo>
                    <a:close/>
                  </a:path>
                </a:pathLst>
              </a:custGeom>
              <a:solidFill>
                <a:srgbClr val="548234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49" name="Freeform 9">
                <a:extLst>
                  <a:ext uri="{FF2B5EF4-FFF2-40B4-BE49-F238E27FC236}">
                    <a16:creationId xmlns:a16="http://schemas.microsoft.com/office/drawing/2014/main" id="{0358DEB3-2ED5-47BF-9303-A248A9938D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8982" y="1629834"/>
                <a:ext cx="838729" cy="624417"/>
              </a:xfrm>
              <a:custGeom>
                <a:avLst/>
                <a:gdLst>
                  <a:gd name="connsiteX0" fmla="*/ 992221 w 992221"/>
                  <a:gd name="connsiteY0" fmla="*/ 184826 h 749030"/>
                  <a:gd name="connsiteX1" fmla="*/ 262647 w 992221"/>
                  <a:gd name="connsiteY1" fmla="*/ 0 h 749030"/>
                  <a:gd name="connsiteX2" fmla="*/ 291830 w 992221"/>
                  <a:gd name="connsiteY2" fmla="*/ 24319 h 749030"/>
                  <a:gd name="connsiteX3" fmla="*/ 325877 w 992221"/>
                  <a:gd name="connsiteY3" fmla="*/ 63230 h 749030"/>
                  <a:gd name="connsiteX4" fmla="*/ 296694 w 992221"/>
                  <a:gd name="connsiteY4" fmla="*/ 102141 h 749030"/>
                  <a:gd name="connsiteX5" fmla="*/ 316149 w 992221"/>
                  <a:gd name="connsiteY5" fmla="*/ 136187 h 749030"/>
                  <a:gd name="connsiteX6" fmla="*/ 296694 w 992221"/>
                  <a:gd name="connsiteY6" fmla="*/ 160506 h 749030"/>
                  <a:gd name="connsiteX7" fmla="*/ 321013 w 992221"/>
                  <a:gd name="connsiteY7" fmla="*/ 189689 h 749030"/>
                  <a:gd name="connsiteX8" fmla="*/ 321013 w 992221"/>
                  <a:gd name="connsiteY8" fmla="*/ 233464 h 749030"/>
                  <a:gd name="connsiteX9" fmla="*/ 282102 w 992221"/>
                  <a:gd name="connsiteY9" fmla="*/ 243192 h 749030"/>
                  <a:gd name="connsiteX10" fmla="*/ 277239 w 992221"/>
                  <a:gd name="connsiteY10" fmla="*/ 291830 h 749030"/>
                  <a:gd name="connsiteX11" fmla="*/ 218873 w 992221"/>
                  <a:gd name="connsiteY11" fmla="*/ 350196 h 749030"/>
                  <a:gd name="connsiteX12" fmla="*/ 189690 w 992221"/>
                  <a:gd name="connsiteY12" fmla="*/ 335604 h 749030"/>
                  <a:gd name="connsiteX13" fmla="*/ 189690 w 992221"/>
                  <a:gd name="connsiteY13" fmla="*/ 335604 h 749030"/>
                  <a:gd name="connsiteX14" fmla="*/ 238328 w 992221"/>
                  <a:gd name="connsiteY14" fmla="*/ 291830 h 749030"/>
                  <a:gd name="connsiteX15" fmla="*/ 248056 w 992221"/>
                  <a:gd name="connsiteY15" fmla="*/ 262647 h 749030"/>
                  <a:gd name="connsiteX16" fmla="*/ 218873 w 992221"/>
                  <a:gd name="connsiteY16" fmla="*/ 233464 h 749030"/>
                  <a:gd name="connsiteX17" fmla="*/ 252919 w 992221"/>
                  <a:gd name="connsiteY17" fmla="*/ 204281 h 749030"/>
                  <a:gd name="connsiteX18" fmla="*/ 238328 w 992221"/>
                  <a:gd name="connsiteY18" fmla="*/ 175098 h 749030"/>
                  <a:gd name="connsiteX19" fmla="*/ 199417 w 992221"/>
                  <a:gd name="connsiteY19" fmla="*/ 145915 h 749030"/>
                  <a:gd name="connsiteX20" fmla="*/ 34047 w 992221"/>
                  <a:gd name="connsiteY20" fmla="*/ 63230 h 749030"/>
                  <a:gd name="connsiteX21" fmla="*/ 0 w 992221"/>
                  <a:gd name="connsiteY21" fmla="*/ 92413 h 749030"/>
                  <a:gd name="connsiteX22" fmla="*/ 29183 w 992221"/>
                  <a:gd name="connsiteY22" fmla="*/ 189689 h 749030"/>
                  <a:gd name="connsiteX23" fmla="*/ 24319 w 992221"/>
                  <a:gd name="connsiteY23" fmla="*/ 223736 h 749030"/>
                  <a:gd name="connsiteX24" fmla="*/ 9728 w 992221"/>
                  <a:gd name="connsiteY24" fmla="*/ 286966 h 749030"/>
                  <a:gd name="connsiteX25" fmla="*/ 14592 w 992221"/>
                  <a:gd name="connsiteY25" fmla="*/ 306421 h 749030"/>
                  <a:gd name="connsiteX26" fmla="*/ 34047 w 992221"/>
                  <a:gd name="connsiteY26" fmla="*/ 306421 h 749030"/>
                  <a:gd name="connsiteX27" fmla="*/ 48639 w 992221"/>
                  <a:gd name="connsiteY27" fmla="*/ 325877 h 749030"/>
                  <a:gd name="connsiteX28" fmla="*/ 43775 w 992221"/>
                  <a:gd name="connsiteY28" fmla="*/ 345332 h 749030"/>
                  <a:gd name="connsiteX29" fmla="*/ 14592 w 992221"/>
                  <a:gd name="connsiteY29" fmla="*/ 345332 h 749030"/>
                  <a:gd name="connsiteX30" fmla="*/ 29183 w 992221"/>
                  <a:gd name="connsiteY30" fmla="*/ 379379 h 749030"/>
                  <a:gd name="connsiteX31" fmla="*/ 0 w 992221"/>
                  <a:gd name="connsiteY31" fmla="*/ 413426 h 749030"/>
                  <a:gd name="connsiteX32" fmla="*/ 4864 w 992221"/>
                  <a:gd name="connsiteY32" fmla="*/ 452336 h 749030"/>
                  <a:gd name="connsiteX33" fmla="*/ 43775 w 992221"/>
                  <a:gd name="connsiteY33" fmla="*/ 457200 h 749030"/>
                  <a:gd name="connsiteX34" fmla="*/ 58366 w 992221"/>
                  <a:gd name="connsiteY34" fmla="*/ 476655 h 749030"/>
                  <a:gd name="connsiteX35" fmla="*/ 136187 w 992221"/>
                  <a:gd name="connsiteY35" fmla="*/ 515566 h 749030"/>
                  <a:gd name="connsiteX36" fmla="*/ 145915 w 992221"/>
                  <a:gd name="connsiteY36" fmla="*/ 627434 h 749030"/>
                  <a:gd name="connsiteX37" fmla="*/ 145915 w 992221"/>
                  <a:gd name="connsiteY37" fmla="*/ 627434 h 749030"/>
                  <a:gd name="connsiteX38" fmla="*/ 199417 w 992221"/>
                  <a:gd name="connsiteY38" fmla="*/ 622570 h 749030"/>
                  <a:gd name="connsiteX39" fmla="*/ 223736 w 992221"/>
                  <a:gd name="connsiteY39" fmla="*/ 617706 h 749030"/>
                  <a:gd name="connsiteX40" fmla="*/ 248056 w 992221"/>
                  <a:gd name="connsiteY40" fmla="*/ 617706 h 749030"/>
                  <a:gd name="connsiteX41" fmla="*/ 272375 w 992221"/>
                  <a:gd name="connsiteY41" fmla="*/ 603115 h 749030"/>
                  <a:gd name="connsiteX42" fmla="*/ 330741 w 992221"/>
                  <a:gd name="connsiteY42" fmla="*/ 661481 h 749030"/>
                  <a:gd name="connsiteX43" fmla="*/ 389107 w 992221"/>
                  <a:gd name="connsiteY43" fmla="*/ 637162 h 749030"/>
                  <a:gd name="connsiteX44" fmla="*/ 452336 w 992221"/>
                  <a:gd name="connsiteY44" fmla="*/ 680936 h 749030"/>
                  <a:gd name="connsiteX45" fmla="*/ 515566 w 992221"/>
                  <a:gd name="connsiteY45" fmla="*/ 676072 h 749030"/>
                  <a:gd name="connsiteX46" fmla="*/ 569068 w 992221"/>
                  <a:gd name="connsiteY46" fmla="*/ 680936 h 749030"/>
                  <a:gd name="connsiteX47" fmla="*/ 598251 w 992221"/>
                  <a:gd name="connsiteY47" fmla="*/ 690664 h 749030"/>
                  <a:gd name="connsiteX48" fmla="*/ 642026 w 992221"/>
                  <a:gd name="connsiteY48" fmla="*/ 676072 h 749030"/>
                  <a:gd name="connsiteX49" fmla="*/ 710119 w 992221"/>
                  <a:gd name="connsiteY49" fmla="*/ 700392 h 749030"/>
                  <a:gd name="connsiteX50" fmla="*/ 749030 w 992221"/>
                  <a:gd name="connsiteY50" fmla="*/ 695528 h 749030"/>
                  <a:gd name="connsiteX51" fmla="*/ 797668 w 992221"/>
                  <a:gd name="connsiteY51" fmla="*/ 719847 h 749030"/>
                  <a:gd name="connsiteX52" fmla="*/ 846307 w 992221"/>
                  <a:gd name="connsiteY52" fmla="*/ 729575 h 749030"/>
                  <a:gd name="connsiteX53" fmla="*/ 870626 w 992221"/>
                  <a:gd name="connsiteY53" fmla="*/ 724711 h 749030"/>
                  <a:gd name="connsiteX54" fmla="*/ 894945 w 992221"/>
                  <a:gd name="connsiteY54" fmla="*/ 739302 h 749030"/>
                  <a:gd name="connsiteX55" fmla="*/ 919264 w 992221"/>
                  <a:gd name="connsiteY55" fmla="*/ 749030 h 749030"/>
                  <a:gd name="connsiteX56" fmla="*/ 992221 w 992221"/>
                  <a:gd name="connsiteY56" fmla="*/ 184826 h 749030"/>
                  <a:gd name="connsiteX0" fmla="*/ 1006541 w 1006541"/>
                  <a:gd name="connsiteY0" fmla="*/ 182379 h 749030"/>
                  <a:gd name="connsiteX1" fmla="*/ 262647 w 1006541"/>
                  <a:gd name="connsiteY1" fmla="*/ 0 h 749030"/>
                  <a:gd name="connsiteX2" fmla="*/ 291830 w 1006541"/>
                  <a:gd name="connsiteY2" fmla="*/ 24319 h 749030"/>
                  <a:gd name="connsiteX3" fmla="*/ 325877 w 1006541"/>
                  <a:gd name="connsiteY3" fmla="*/ 63230 h 749030"/>
                  <a:gd name="connsiteX4" fmla="*/ 296694 w 1006541"/>
                  <a:gd name="connsiteY4" fmla="*/ 102141 h 749030"/>
                  <a:gd name="connsiteX5" fmla="*/ 316149 w 1006541"/>
                  <a:gd name="connsiteY5" fmla="*/ 136187 h 749030"/>
                  <a:gd name="connsiteX6" fmla="*/ 296694 w 1006541"/>
                  <a:gd name="connsiteY6" fmla="*/ 160506 h 749030"/>
                  <a:gd name="connsiteX7" fmla="*/ 321013 w 1006541"/>
                  <a:gd name="connsiteY7" fmla="*/ 189689 h 749030"/>
                  <a:gd name="connsiteX8" fmla="*/ 321013 w 1006541"/>
                  <a:gd name="connsiteY8" fmla="*/ 233464 h 749030"/>
                  <a:gd name="connsiteX9" fmla="*/ 282102 w 1006541"/>
                  <a:gd name="connsiteY9" fmla="*/ 243192 h 749030"/>
                  <a:gd name="connsiteX10" fmla="*/ 277239 w 1006541"/>
                  <a:gd name="connsiteY10" fmla="*/ 291830 h 749030"/>
                  <a:gd name="connsiteX11" fmla="*/ 218873 w 1006541"/>
                  <a:gd name="connsiteY11" fmla="*/ 350196 h 749030"/>
                  <a:gd name="connsiteX12" fmla="*/ 189690 w 1006541"/>
                  <a:gd name="connsiteY12" fmla="*/ 335604 h 749030"/>
                  <a:gd name="connsiteX13" fmla="*/ 189690 w 1006541"/>
                  <a:gd name="connsiteY13" fmla="*/ 335604 h 749030"/>
                  <a:gd name="connsiteX14" fmla="*/ 238328 w 1006541"/>
                  <a:gd name="connsiteY14" fmla="*/ 291830 h 749030"/>
                  <a:gd name="connsiteX15" fmla="*/ 248056 w 1006541"/>
                  <a:gd name="connsiteY15" fmla="*/ 262647 h 749030"/>
                  <a:gd name="connsiteX16" fmla="*/ 218873 w 1006541"/>
                  <a:gd name="connsiteY16" fmla="*/ 233464 h 749030"/>
                  <a:gd name="connsiteX17" fmla="*/ 252919 w 1006541"/>
                  <a:gd name="connsiteY17" fmla="*/ 204281 h 749030"/>
                  <a:gd name="connsiteX18" fmla="*/ 238328 w 1006541"/>
                  <a:gd name="connsiteY18" fmla="*/ 175098 h 749030"/>
                  <a:gd name="connsiteX19" fmla="*/ 199417 w 1006541"/>
                  <a:gd name="connsiteY19" fmla="*/ 145915 h 749030"/>
                  <a:gd name="connsiteX20" fmla="*/ 34047 w 1006541"/>
                  <a:gd name="connsiteY20" fmla="*/ 63230 h 749030"/>
                  <a:gd name="connsiteX21" fmla="*/ 0 w 1006541"/>
                  <a:gd name="connsiteY21" fmla="*/ 92413 h 749030"/>
                  <a:gd name="connsiteX22" fmla="*/ 29183 w 1006541"/>
                  <a:gd name="connsiteY22" fmla="*/ 189689 h 749030"/>
                  <a:gd name="connsiteX23" fmla="*/ 24319 w 1006541"/>
                  <a:gd name="connsiteY23" fmla="*/ 223736 h 749030"/>
                  <a:gd name="connsiteX24" fmla="*/ 9728 w 1006541"/>
                  <a:gd name="connsiteY24" fmla="*/ 286966 h 749030"/>
                  <a:gd name="connsiteX25" fmla="*/ 14592 w 1006541"/>
                  <a:gd name="connsiteY25" fmla="*/ 306421 h 749030"/>
                  <a:gd name="connsiteX26" fmla="*/ 34047 w 1006541"/>
                  <a:gd name="connsiteY26" fmla="*/ 306421 h 749030"/>
                  <a:gd name="connsiteX27" fmla="*/ 48639 w 1006541"/>
                  <a:gd name="connsiteY27" fmla="*/ 325877 h 749030"/>
                  <a:gd name="connsiteX28" fmla="*/ 43775 w 1006541"/>
                  <a:gd name="connsiteY28" fmla="*/ 345332 h 749030"/>
                  <a:gd name="connsiteX29" fmla="*/ 14592 w 1006541"/>
                  <a:gd name="connsiteY29" fmla="*/ 345332 h 749030"/>
                  <a:gd name="connsiteX30" fmla="*/ 29183 w 1006541"/>
                  <a:gd name="connsiteY30" fmla="*/ 379379 h 749030"/>
                  <a:gd name="connsiteX31" fmla="*/ 0 w 1006541"/>
                  <a:gd name="connsiteY31" fmla="*/ 413426 h 749030"/>
                  <a:gd name="connsiteX32" fmla="*/ 4864 w 1006541"/>
                  <a:gd name="connsiteY32" fmla="*/ 452336 h 749030"/>
                  <a:gd name="connsiteX33" fmla="*/ 43775 w 1006541"/>
                  <a:gd name="connsiteY33" fmla="*/ 457200 h 749030"/>
                  <a:gd name="connsiteX34" fmla="*/ 58366 w 1006541"/>
                  <a:gd name="connsiteY34" fmla="*/ 476655 h 749030"/>
                  <a:gd name="connsiteX35" fmla="*/ 136187 w 1006541"/>
                  <a:gd name="connsiteY35" fmla="*/ 515566 h 749030"/>
                  <a:gd name="connsiteX36" fmla="*/ 145915 w 1006541"/>
                  <a:gd name="connsiteY36" fmla="*/ 627434 h 749030"/>
                  <a:gd name="connsiteX37" fmla="*/ 145915 w 1006541"/>
                  <a:gd name="connsiteY37" fmla="*/ 627434 h 749030"/>
                  <a:gd name="connsiteX38" fmla="*/ 199417 w 1006541"/>
                  <a:gd name="connsiteY38" fmla="*/ 622570 h 749030"/>
                  <a:gd name="connsiteX39" fmla="*/ 223736 w 1006541"/>
                  <a:gd name="connsiteY39" fmla="*/ 617706 h 749030"/>
                  <a:gd name="connsiteX40" fmla="*/ 248056 w 1006541"/>
                  <a:gd name="connsiteY40" fmla="*/ 617706 h 749030"/>
                  <a:gd name="connsiteX41" fmla="*/ 272375 w 1006541"/>
                  <a:gd name="connsiteY41" fmla="*/ 603115 h 749030"/>
                  <a:gd name="connsiteX42" fmla="*/ 330741 w 1006541"/>
                  <a:gd name="connsiteY42" fmla="*/ 661481 h 749030"/>
                  <a:gd name="connsiteX43" fmla="*/ 389107 w 1006541"/>
                  <a:gd name="connsiteY43" fmla="*/ 637162 h 749030"/>
                  <a:gd name="connsiteX44" fmla="*/ 452336 w 1006541"/>
                  <a:gd name="connsiteY44" fmla="*/ 680936 h 749030"/>
                  <a:gd name="connsiteX45" fmla="*/ 515566 w 1006541"/>
                  <a:gd name="connsiteY45" fmla="*/ 676072 h 749030"/>
                  <a:gd name="connsiteX46" fmla="*/ 569068 w 1006541"/>
                  <a:gd name="connsiteY46" fmla="*/ 680936 h 749030"/>
                  <a:gd name="connsiteX47" fmla="*/ 598251 w 1006541"/>
                  <a:gd name="connsiteY47" fmla="*/ 690664 h 749030"/>
                  <a:gd name="connsiteX48" fmla="*/ 642026 w 1006541"/>
                  <a:gd name="connsiteY48" fmla="*/ 676072 h 749030"/>
                  <a:gd name="connsiteX49" fmla="*/ 710119 w 1006541"/>
                  <a:gd name="connsiteY49" fmla="*/ 700392 h 749030"/>
                  <a:gd name="connsiteX50" fmla="*/ 749030 w 1006541"/>
                  <a:gd name="connsiteY50" fmla="*/ 695528 h 749030"/>
                  <a:gd name="connsiteX51" fmla="*/ 797668 w 1006541"/>
                  <a:gd name="connsiteY51" fmla="*/ 719847 h 749030"/>
                  <a:gd name="connsiteX52" fmla="*/ 846307 w 1006541"/>
                  <a:gd name="connsiteY52" fmla="*/ 729575 h 749030"/>
                  <a:gd name="connsiteX53" fmla="*/ 870626 w 1006541"/>
                  <a:gd name="connsiteY53" fmla="*/ 724711 h 749030"/>
                  <a:gd name="connsiteX54" fmla="*/ 894945 w 1006541"/>
                  <a:gd name="connsiteY54" fmla="*/ 739302 h 749030"/>
                  <a:gd name="connsiteX55" fmla="*/ 919264 w 1006541"/>
                  <a:gd name="connsiteY55" fmla="*/ 749030 h 749030"/>
                  <a:gd name="connsiteX56" fmla="*/ 1006541 w 1006541"/>
                  <a:gd name="connsiteY56" fmla="*/ 182379 h 74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06541" h="749030">
                    <a:moveTo>
                      <a:pt x="1006541" y="182379"/>
                    </a:moveTo>
                    <a:lnTo>
                      <a:pt x="262647" y="0"/>
                    </a:lnTo>
                    <a:lnTo>
                      <a:pt x="291830" y="24319"/>
                    </a:lnTo>
                    <a:lnTo>
                      <a:pt x="325877" y="63230"/>
                    </a:lnTo>
                    <a:lnTo>
                      <a:pt x="296694" y="102141"/>
                    </a:lnTo>
                    <a:lnTo>
                      <a:pt x="316149" y="136187"/>
                    </a:lnTo>
                    <a:lnTo>
                      <a:pt x="296694" y="160506"/>
                    </a:lnTo>
                    <a:lnTo>
                      <a:pt x="321013" y="189689"/>
                    </a:lnTo>
                    <a:lnTo>
                      <a:pt x="321013" y="233464"/>
                    </a:lnTo>
                    <a:lnTo>
                      <a:pt x="282102" y="243192"/>
                    </a:lnTo>
                    <a:lnTo>
                      <a:pt x="277239" y="291830"/>
                    </a:lnTo>
                    <a:lnTo>
                      <a:pt x="218873" y="350196"/>
                    </a:lnTo>
                    <a:lnTo>
                      <a:pt x="189690" y="335604"/>
                    </a:lnTo>
                    <a:lnTo>
                      <a:pt x="189690" y="335604"/>
                    </a:lnTo>
                    <a:lnTo>
                      <a:pt x="238328" y="291830"/>
                    </a:lnTo>
                    <a:lnTo>
                      <a:pt x="248056" y="262647"/>
                    </a:lnTo>
                    <a:lnTo>
                      <a:pt x="218873" y="233464"/>
                    </a:lnTo>
                    <a:lnTo>
                      <a:pt x="252919" y="204281"/>
                    </a:lnTo>
                    <a:lnTo>
                      <a:pt x="238328" y="175098"/>
                    </a:lnTo>
                    <a:lnTo>
                      <a:pt x="199417" y="145915"/>
                    </a:lnTo>
                    <a:lnTo>
                      <a:pt x="34047" y="63230"/>
                    </a:lnTo>
                    <a:lnTo>
                      <a:pt x="0" y="92413"/>
                    </a:lnTo>
                    <a:lnTo>
                      <a:pt x="29183" y="189689"/>
                    </a:lnTo>
                    <a:lnTo>
                      <a:pt x="24319" y="223736"/>
                    </a:lnTo>
                    <a:lnTo>
                      <a:pt x="9728" y="286966"/>
                    </a:lnTo>
                    <a:lnTo>
                      <a:pt x="14592" y="306421"/>
                    </a:lnTo>
                    <a:lnTo>
                      <a:pt x="34047" y="306421"/>
                    </a:lnTo>
                    <a:lnTo>
                      <a:pt x="48639" y="325877"/>
                    </a:lnTo>
                    <a:lnTo>
                      <a:pt x="43775" y="345332"/>
                    </a:lnTo>
                    <a:lnTo>
                      <a:pt x="14592" y="345332"/>
                    </a:lnTo>
                    <a:lnTo>
                      <a:pt x="29183" y="379379"/>
                    </a:lnTo>
                    <a:lnTo>
                      <a:pt x="0" y="413426"/>
                    </a:lnTo>
                    <a:lnTo>
                      <a:pt x="4864" y="452336"/>
                    </a:lnTo>
                    <a:lnTo>
                      <a:pt x="43775" y="457200"/>
                    </a:lnTo>
                    <a:lnTo>
                      <a:pt x="58366" y="476655"/>
                    </a:lnTo>
                    <a:lnTo>
                      <a:pt x="136187" y="515566"/>
                    </a:lnTo>
                    <a:lnTo>
                      <a:pt x="145915" y="627434"/>
                    </a:lnTo>
                    <a:lnTo>
                      <a:pt x="145915" y="627434"/>
                    </a:lnTo>
                    <a:lnTo>
                      <a:pt x="199417" y="622570"/>
                    </a:lnTo>
                    <a:lnTo>
                      <a:pt x="223736" y="617706"/>
                    </a:lnTo>
                    <a:lnTo>
                      <a:pt x="248056" y="617706"/>
                    </a:lnTo>
                    <a:lnTo>
                      <a:pt x="272375" y="603115"/>
                    </a:lnTo>
                    <a:lnTo>
                      <a:pt x="330741" y="661481"/>
                    </a:lnTo>
                    <a:lnTo>
                      <a:pt x="389107" y="637162"/>
                    </a:lnTo>
                    <a:lnTo>
                      <a:pt x="452336" y="680936"/>
                    </a:lnTo>
                    <a:lnTo>
                      <a:pt x="515566" y="676072"/>
                    </a:lnTo>
                    <a:lnTo>
                      <a:pt x="569068" y="680936"/>
                    </a:lnTo>
                    <a:lnTo>
                      <a:pt x="598251" y="690664"/>
                    </a:lnTo>
                    <a:lnTo>
                      <a:pt x="642026" y="676072"/>
                    </a:lnTo>
                    <a:lnTo>
                      <a:pt x="710119" y="700392"/>
                    </a:lnTo>
                    <a:lnTo>
                      <a:pt x="749030" y="695528"/>
                    </a:lnTo>
                    <a:lnTo>
                      <a:pt x="797668" y="719847"/>
                    </a:lnTo>
                    <a:lnTo>
                      <a:pt x="846307" y="729575"/>
                    </a:lnTo>
                    <a:lnTo>
                      <a:pt x="870626" y="724711"/>
                    </a:lnTo>
                    <a:lnTo>
                      <a:pt x="894945" y="739302"/>
                    </a:lnTo>
                    <a:lnTo>
                      <a:pt x="919264" y="749030"/>
                    </a:lnTo>
                    <a:lnTo>
                      <a:pt x="1006541" y="18237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000410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41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0" name="Freeform 10">
                <a:extLst>
                  <a:ext uri="{FF2B5EF4-FFF2-40B4-BE49-F238E27FC236}">
                    <a16:creationId xmlns:a16="http://schemas.microsoft.com/office/drawing/2014/main" id="{8E0F5AFC-3F49-4545-9D24-6614127ADB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3345" y="1996282"/>
                <a:ext cx="1005417" cy="861218"/>
              </a:xfrm>
              <a:custGeom>
                <a:avLst/>
                <a:gdLst>
                  <a:gd name="connsiteX0" fmla="*/ 265568 w 1195057"/>
                  <a:gd name="connsiteY0" fmla="*/ 0 h 1013988"/>
                  <a:gd name="connsiteX1" fmla="*/ 250479 w 1195057"/>
                  <a:gd name="connsiteY1" fmla="*/ 72428 h 1013988"/>
                  <a:gd name="connsiteX2" fmla="*/ 250479 w 1195057"/>
                  <a:gd name="connsiteY2" fmla="*/ 114677 h 1013988"/>
                  <a:gd name="connsiteX3" fmla="*/ 232372 w 1195057"/>
                  <a:gd name="connsiteY3" fmla="*/ 132784 h 1013988"/>
                  <a:gd name="connsiteX4" fmla="*/ 217283 w 1195057"/>
                  <a:gd name="connsiteY4" fmla="*/ 193140 h 1013988"/>
                  <a:gd name="connsiteX5" fmla="*/ 172016 w 1195057"/>
                  <a:gd name="connsiteY5" fmla="*/ 238408 h 1013988"/>
                  <a:gd name="connsiteX6" fmla="*/ 162962 w 1195057"/>
                  <a:gd name="connsiteY6" fmla="*/ 325925 h 1013988"/>
                  <a:gd name="connsiteX7" fmla="*/ 54321 w 1195057"/>
                  <a:gd name="connsiteY7" fmla="*/ 476816 h 1013988"/>
                  <a:gd name="connsiteX8" fmla="*/ 54321 w 1195057"/>
                  <a:gd name="connsiteY8" fmla="*/ 519065 h 1013988"/>
                  <a:gd name="connsiteX9" fmla="*/ 21125 w 1195057"/>
                  <a:gd name="connsiteY9" fmla="*/ 558297 h 1013988"/>
                  <a:gd name="connsiteX10" fmla="*/ 15089 w 1195057"/>
                  <a:gd name="connsiteY10" fmla="*/ 615636 h 1013988"/>
                  <a:gd name="connsiteX11" fmla="*/ 0 w 1195057"/>
                  <a:gd name="connsiteY11" fmla="*/ 688063 h 1013988"/>
                  <a:gd name="connsiteX12" fmla="*/ 6036 w 1195057"/>
                  <a:gd name="connsiteY12" fmla="*/ 748420 h 1013988"/>
                  <a:gd name="connsiteX13" fmla="*/ 591493 w 1195057"/>
                  <a:gd name="connsiteY13" fmla="*/ 917418 h 1013988"/>
                  <a:gd name="connsiteX14" fmla="*/ 1029077 w 1195057"/>
                  <a:gd name="connsiteY14" fmla="*/ 1013988 h 1013988"/>
                  <a:gd name="connsiteX15" fmla="*/ 1071327 w 1195057"/>
                  <a:gd name="connsiteY15" fmla="*/ 712206 h 1013988"/>
                  <a:gd name="connsiteX16" fmla="*/ 1107541 w 1195057"/>
                  <a:gd name="connsiteY16" fmla="*/ 642796 h 1013988"/>
                  <a:gd name="connsiteX17" fmla="*/ 1092452 w 1195057"/>
                  <a:gd name="connsiteY17" fmla="*/ 612618 h 1013988"/>
                  <a:gd name="connsiteX18" fmla="*/ 1083398 w 1195057"/>
                  <a:gd name="connsiteY18" fmla="*/ 615636 h 1013988"/>
                  <a:gd name="connsiteX19" fmla="*/ 1083398 w 1195057"/>
                  <a:gd name="connsiteY19" fmla="*/ 543208 h 1013988"/>
                  <a:gd name="connsiteX20" fmla="*/ 1134701 w 1195057"/>
                  <a:gd name="connsiteY20" fmla="*/ 519065 h 1013988"/>
                  <a:gd name="connsiteX21" fmla="*/ 1149790 w 1195057"/>
                  <a:gd name="connsiteY21" fmla="*/ 419477 h 1013988"/>
                  <a:gd name="connsiteX22" fmla="*/ 1195057 w 1195057"/>
                  <a:gd name="connsiteY22" fmla="*/ 392317 h 1013988"/>
                  <a:gd name="connsiteX23" fmla="*/ 1195057 w 1195057"/>
                  <a:gd name="connsiteY23" fmla="*/ 322907 h 1013988"/>
                  <a:gd name="connsiteX24" fmla="*/ 1182986 w 1195057"/>
                  <a:gd name="connsiteY24" fmla="*/ 292729 h 1013988"/>
                  <a:gd name="connsiteX25" fmla="*/ 1164879 w 1195057"/>
                  <a:gd name="connsiteY25" fmla="*/ 292729 h 1013988"/>
                  <a:gd name="connsiteX26" fmla="*/ 1131683 w 1195057"/>
                  <a:gd name="connsiteY26" fmla="*/ 271604 h 1013988"/>
                  <a:gd name="connsiteX27" fmla="*/ 1089434 w 1195057"/>
                  <a:gd name="connsiteY27" fmla="*/ 271604 h 1013988"/>
                  <a:gd name="connsiteX28" fmla="*/ 1059256 w 1195057"/>
                  <a:gd name="connsiteY28" fmla="*/ 268586 h 1013988"/>
                  <a:gd name="connsiteX29" fmla="*/ 998899 w 1195057"/>
                  <a:gd name="connsiteY29" fmla="*/ 235390 h 1013988"/>
                  <a:gd name="connsiteX30" fmla="*/ 968721 w 1195057"/>
                  <a:gd name="connsiteY30" fmla="*/ 247461 h 1013988"/>
                  <a:gd name="connsiteX31" fmla="*/ 908364 w 1195057"/>
                  <a:gd name="connsiteY31" fmla="*/ 220301 h 1013988"/>
                  <a:gd name="connsiteX32" fmla="*/ 854044 w 1195057"/>
                  <a:gd name="connsiteY32" fmla="*/ 235390 h 1013988"/>
                  <a:gd name="connsiteX33" fmla="*/ 832919 w 1195057"/>
                  <a:gd name="connsiteY33" fmla="*/ 226336 h 1013988"/>
                  <a:gd name="connsiteX34" fmla="*/ 715224 w 1195057"/>
                  <a:gd name="connsiteY34" fmla="*/ 226336 h 1013988"/>
                  <a:gd name="connsiteX35" fmla="*/ 648832 w 1195057"/>
                  <a:gd name="connsiteY35" fmla="*/ 181069 h 1013988"/>
                  <a:gd name="connsiteX36" fmla="*/ 588475 w 1195057"/>
                  <a:gd name="connsiteY36" fmla="*/ 208230 h 1013988"/>
                  <a:gd name="connsiteX37" fmla="*/ 531137 w 1195057"/>
                  <a:gd name="connsiteY37" fmla="*/ 144855 h 1013988"/>
                  <a:gd name="connsiteX38" fmla="*/ 407406 w 1195057"/>
                  <a:gd name="connsiteY38" fmla="*/ 172016 h 1013988"/>
                  <a:gd name="connsiteX39" fmla="*/ 392317 w 1195057"/>
                  <a:gd name="connsiteY39" fmla="*/ 60356 h 1013988"/>
                  <a:gd name="connsiteX40" fmla="*/ 265568 w 1195057"/>
                  <a:gd name="connsiteY40" fmla="*/ 0 h 1013988"/>
                  <a:gd name="connsiteX0" fmla="*/ 265568 w 1206976"/>
                  <a:gd name="connsiteY0" fmla="*/ 0 h 1013988"/>
                  <a:gd name="connsiteX1" fmla="*/ 250479 w 1206976"/>
                  <a:gd name="connsiteY1" fmla="*/ 72428 h 1013988"/>
                  <a:gd name="connsiteX2" fmla="*/ 250479 w 1206976"/>
                  <a:gd name="connsiteY2" fmla="*/ 114677 h 1013988"/>
                  <a:gd name="connsiteX3" fmla="*/ 232372 w 1206976"/>
                  <a:gd name="connsiteY3" fmla="*/ 132784 h 1013988"/>
                  <a:gd name="connsiteX4" fmla="*/ 217283 w 1206976"/>
                  <a:gd name="connsiteY4" fmla="*/ 193140 h 1013988"/>
                  <a:gd name="connsiteX5" fmla="*/ 172016 w 1206976"/>
                  <a:gd name="connsiteY5" fmla="*/ 238408 h 1013988"/>
                  <a:gd name="connsiteX6" fmla="*/ 162962 w 1206976"/>
                  <a:gd name="connsiteY6" fmla="*/ 325925 h 1013988"/>
                  <a:gd name="connsiteX7" fmla="*/ 54321 w 1206976"/>
                  <a:gd name="connsiteY7" fmla="*/ 476816 h 1013988"/>
                  <a:gd name="connsiteX8" fmla="*/ 54321 w 1206976"/>
                  <a:gd name="connsiteY8" fmla="*/ 519065 h 1013988"/>
                  <a:gd name="connsiteX9" fmla="*/ 21125 w 1206976"/>
                  <a:gd name="connsiteY9" fmla="*/ 558297 h 1013988"/>
                  <a:gd name="connsiteX10" fmla="*/ 15089 w 1206976"/>
                  <a:gd name="connsiteY10" fmla="*/ 615636 h 1013988"/>
                  <a:gd name="connsiteX11" fmla="*/ 0 w 1206976"/>
                  <a:gd name="connsiteY11" fmla="*/ 688063 h 1013988"/>
                  <a:gd name="connsiteX12" fmla="*/ 6036 w 1206976"/>
                  <a:gd name="connsiteY12" fmla="*/ 748420 h 1013988"/>
                  <a:gd name="connsiteX13" fmla="*/ 591493 w 1206976"/>
                  <a:gd name="connsiteY13" fmla="*/ 917418 h 1013988"/>
                  <a:gd name="connsiteX14" fmla="*/ 1029077 w 1206976"/>
                  <a:gd name="connsiteY14" fmla="*/ 1013988 h 1013988"/>
                  <a:gd name="connsiteX15" fmla="*/ 1071327 w 1206976"/>
                  <a:gd name="connsiteY15" fmla="*/ 712206 h 1013988"/>
                  <a:gd name="connsiteX16" fmla="*/ 1107541 w 1206976"/>
                  <a:gd name="connsiteY16" fmla="*/ 642796 h 1013988"/>
                  <a:gd name="connsiteX17" fmla="*/ 1092452 w 1206976"/>
                  <a:gd name="connsiteY17" fmla="*/ 612618 h 1013988"/>
                  <a:gd name="connsiteX18" fmla="*/ 1083398 w 1206976"/>
                  <a:gd name="connsiteY18" fmla="*/ 615636 h 1013988"/>
                  <a:gd name="connsiteX19" fmla="*/ 1083398 w 1206976"/>
                  <a:gd name="connsiteY19" fmla="*/ 543208 h 1013988"/>
                  <a:gd name="connsiteX20" fmla="*/ 1134701 w 1206976"/>
                  <a:gd name="connsiteY20" fmla="*/ 519065 h 1013988"/>
                  <a:gd name="connsiteX21" fmla="*/ 1149790 w 1206976"/>
                  <a:gd name="connsiteY21" fmla="*/ 419477 h 1013988"/>
                  <a:gd name="connsiteX22" fmla="*/ 1206976 w 1206976"/>
                  <a:gd name="connsiteY22" fmla="*/ 392317 h 1013988"/>
                  <a:gd name="connsiteX23" fmla="*/ 1195057 w 1206976"/>
                  <a:gd name="connsiteY23" fmla="*/ 322907 h 1013988"/>
                  <a:gd name="connsiteX24" fmla="*/ 1182986 w 1206976"/>
                  <a:gd name="connsiteY24" fmla="*/ 292729 h 1013988"/>
                  <a:gd name="connsiteX25" fmla="*/ 1164879 w 1206976"/>
                  <a:gd name="connsiteY25" fmla="*/ 292729 h 1013988"/>
                  <a:gd name="connsiteX26" fmla="*/ 1131683 w 1206976"/>
                  <a:gd name="connsiteY26" fmla="*/ 271604 h 1013988"/>
                  <a:gd name="connsiteX27" fmla="*/ 1089434 w 1206976"/>
                  <a:gd name="connsiteY27" fmla="*/ 271604 h 1013988"/>
                  <a:gd name="connsiteX28" fmla="*/ 1059256 w 1206976"/>
                  <a:gd name="connsiteY28" fmla="*/ 268586 h 1013988"/>
                  <a:gd name="connsiteX29" fmla="*/ 998899 w 1206976"/>
                  <a:gd name="connsiteY29" fmla="*/ 235390 h 1013988"/>
                  <a:gd name="connsiteX30" fmla="*/ 968721 w 1206976"/>
                  <a:gd name="connsiteY30" fmla="*/ 247461 h 1013988"/>
                  <a:gd name="connsiteX31" fmla="*/ 908364 w 1206976"/>
                  <a:gd name="connsiteY31" fmla="*/ 220301 h 1013988"/>
                  <a:gd name="connsiteX32" fmla="*/ 854044 w 1206976"/>
                  <a:gd name="connsiteY32" fmla="*/ 235390 h 1013988"/>
                  <a:gd name="connsiteX33" fmla="*/ 832919 w 1206976"/>
                  <a:gd name="connsiteY33" fmla="*/ 226336 h 1013988"/>
                  <a:gd name="connsiteX34" fmla="*/ 715224 w 1206976"/>
                  <a:gd name="connsiteY34" fmla="*/ 226336 h 1013988"/>
                  <a:gd name="connsiteX35" fmla="*/ 648832 w 1206976"/>
                  <a:gd name="connsiteY35" fmla="*/ 181069 h 1013988"/>
                  <a:gd name="connsiteX36" fmla="*/ 588475 w 1206976"/>
                  <a:gd name="connsiteY36" fmla="*/ 208230 h 1013988"/>
                  <a:gd name="connsiteX37" fmla="*/ 531137 w 1206976"/>
                  <a:gd name="connsiteY37" fmla="*/ 144855 h 1013988"/>
                  <a:gd name="connsiteX38" fmla="*/ 407406 w 1206976"/>
                  <a:gd name="connsiteY38" fmla="*/ 172016 h 1013988"/>
                  <a:gd name="connsiteX39" fmla="*/ 392317 w 1206976"/>
                  <a:gd name="connsiteY39" fmla="*/ 60356 h 1013988"/>
                  <a:gd name="connsiteX40" fmla="*/ 265568 w 1206976"/>
                  <a:gd name="connsiteY40" fmla="*/ 0 h 1013988"/>
                  <a:gd name="connsiteX0" fmla="*/ 265568 w 1206976"/>
                  <a:gd name="connsiteY0" fmla="*/ 0 h 1013988"/>
                  <a:gd name="connsiteX1" fmla="*/ 250479 w 1206976"/>
                  <a:gd name="connsiteY1" fmla="*/ 72428 h 1013988"/>
                  <a:gd name="connsiteX2" fmla="*/ 250479 w 1206976"/>
                  <a:gd name="connsiteY2" fmla="*/ 114677 h 1013988"/>
                  <a:gd name="connsiteX3" fmla="*/ 232372 w 1206976"/>
                  <a:gd name="connsiteY3" fmla="*/ 132784 h 1013988"/>
                  <a:gd name="connsiteX4" fmla="*/ 217283 w 1206976"/>
                  <a:gd name="connsiteY4" fmla="*/ 193140 h 1013988"/>
                  <a:gd name="connsiteX5" fmla="*/ 172016 w 1206976"/>
                  <a:gd name="connsiteY5" fmla="*/ 238408 h 1013988"/>
                  <a:gd name="connsiteX6" fmla="*/ 162962 w 1206976"/>
                  <a:gd name="connsiteY6" fmla="*/ 325925 h 1013988"/>
                  <a:gd name="connsiteX7" fmla="*/ 54321 w 1206976"/>
                  <a:gd name="connsiteY7" fmla="*/ 476816 h 1013988"/>
                  <a:gd name="connsiteX8" fmla="*/ 54321 w 1206976"/>
                  <a:gd name="connsiteY8" fmla="*/ 519065 h 1013988"/>
                  <a:gd name="connsiteX9" fmla="*/ 21125 w 1206976"/>
                  <a:gd name="connsiteY9" fmla="*/ 558297 h 1013988"/>
                  <a:gd name="connsiteX10" fmla="*/ 15089 w 1206976"/>
                  <a:gd name="connsiteY10" fmla="*/ 615636 h 1013988"/>
                  <a:gd name="connsiteX11" fmla="*/ 0 w 1206976"/>
                  <a:gd name="connsiteY11" fmla="*/ 688063 h 1013988"/>
                  <a:gd name="connsiteX12" fmla="*/ 6036 w 1206976"/>
                  <a:gd name="connsiteY12" fmla="*/ 748420 h 1013988"/>
                  <a:gd name="connsiteX13" fmla="*/ 591493 w 1206976"/>
                  <a:gd name="connsiteY13" fmla="*/ 917418 h 1013988"/>
                  <a:gd name="connsiteX14" fmla="*/ 1029077 w 1206976"/>
                  <a:gd name="connsiteY14" fmla="*/ 1013988 h 1013988"/>
                  <a:gd name="connsiteX15" fmla="*/ 1071327 w 1206976"/>
                  <a:gd name="connsiteY15" fmla="*/ 712206 h 1013988"/>
                  <a:gd name="connsiteX16" fmla="*/ 1107541 w 1206976"/>
                  <a:gd name="connsiteY16" fmla="*/ 642796 h 1013988"/>
                  <a:gd name="connsiteX17" fmla="*/ 1092452 w 1206976"/>
                  <a:gd name="connsiteY17" fmla="*/ 612618 h 1013988"/>
                  <a:gd name="connsiteX18" fmla="*/ 1083398 w 1206976"/>
                  <a:gd name="connsiteY18" fmla="*/ 615636 h 1013988"/>
                  <a:gd name="connsiteX19" fmla="*/ 1083398 w 1206976"/>
                  <a:gd name="connsiteY19" fmla="*/ 543208 h 1013988"/>
                  <a:gd name="connsiteX20" fmla="*/ 1134701 w 1206976"/>
                  <a:gd name="connsiteY20" fmla="*/ 519065 h 1013988"/>
                  <a:gd name="connsiteX21" fmla="*/ 1149790 w 1206976"/>
                  <a:gd name="connsiteY21" fmla="*/ 419477 h 1013988"/>
                  <a:gd name="connsiteX22" fmla="*/ 1206976 w 1206976"/>
                  <a:gd name="connsiteY22" fmla="*/ 392317 h 1013988"/>
                  <a:gd name="connsiteX23" fmla="*/ 1204592 w 1206976"/>
                  <a:gd name="connsiteY23" fmla="*/ 322907 h 1013988"/>
                  <a:gd name="connsiteX24" fmla="*/ 1182986 w 1206976"/>
                  <a:gd name="connsiteY24" fmla="*/ 292729 h 1013988"/>
                  <a:gd name="connsiteX25" fmla="*/ 1164879 w 1206976"/>
                  <a:gd name="connsiteY25" fmla="*/ 292729 h 1013988"/>
                  <a:gd name="connsiteX26" fmla="*/ 1131683 w 1206976"/>
                  <a:gd name="connsiteY26" fmla="*/ 271604 h 1013988"/>
                  <a:gd name="connsiteX27" fmla="*/ 1089434 w 1206976"/>
                  <a:gd name="connsiteY27" fmla="*/ 271604 h 1013988"/>
                  <a:gd name="connsiteX28" fmla="*/ 1059256 w 1206976"/>
                  <a:gd name="connsiteY28" fmla="*/ 268586 h 1013988"/>
                  <a:gd name="connsiteX29" fmla="*/ 998899 w 1206976"/>
                  <a:gd name="connsiteY29" fmla="*/ 235390 h 1013988"/>
                  <a:gd name="connsiteX30" fmla="*/ 968721 w 1206976"/>
                  <a:gd name="connsiteY30" fmla="*/ 247461 h 1013988"/>
                  <a:gd name="connsiteX31" fmla="*/ 908364 w 1206976"/>
                  <a:gd name="connsiteY31" fmla="*/ 220301 h 1013988"/>
                  <a:gd name="connsiteX32" fmla="*/ 854044 w 1206976"/>
                  <a:gd name="connsiteY32" fmla="*/ 235390 h 1013988"/>
                  <a:gd name="connsiteX33" fmla="*/ 832919 w 1206976"/>
                  <a:gd name="connsiteY33" fmla="*/ 226336 h 1013988"/>
                  <a:gd name="connsiteX34" fmla="*/ 715224 w 1206976"/>
                  <a:gd name="connsiteY34" fmla="*/ 226336 h 1013988"/>
                  <a:gd name="connsiteX35" fmla="*/ 648832 w 1206976"/>
                  <a:gd name="connsiteY35" fmla="*/ 181069 h 1013988"/>
                  <a:gd name="connsiteX36" fmla="*/ 588475 w 1206976"/>
                  <a:gd name="connsiteY36" fmla="*/ 208230 h 1013988"/>
                  <a:gd name="connsiteX37" fmla="*/ 531137 w 1206976"/>
                  <a:gd name="connsiteY37" fmla="*/ 144855 h 1013988"/>
                  <a:gd name="connsiteX38" fmla="*/ 407406 w 1206976"/>
                  <a:gd name="connsiteY38" fmla="*/ 172016 h 1013988"/>
                  <a:gd name="connsiteX39" fmla="*/ 392317 w 1206976"/>
                  <a:gd name="connsiteY39" fmla="*/ 60356 h 1013988"/>
                  <a:gd name="connsiteX40" fmla="*/ 265568 w 1206976"/>
                  <a:gd name="connsiteY40" fmla="*/ 0 h 1013988"/>
                  <a:gd name="connsiteX0" fmla="*/ 265568 w 1206976"/>
                  <a:gd name="connsiteY0" fmla="*/ 0 h 1013988"/>
                  <a:gd name="connsiteX1" fmla="*/ 250479 w 1206976"/>
                  <a:gd name="connsiteY1" fmla="*/ 72428 h 1013988"/>
                  <a:gd name="connsiteX2" fmla="*/ 250479 w 1206976"/>
                  <a:gd name="connsiteY2" fmla="*/ 114677 h 1013988"/>
                  <a:gd name="connsiteX3" fmla="*/ 232372 w 1206976"/>
                  <a:gd name="connsiteY3" fmla="*/ 132784 h 1013988"/>
                  <a:gd name="connsiteX4" fmla="*/ 217283 w 1206976"/>
                  <a:gd name="connsiteY4" fmla="*/ 193140 h 1013988"/>
                  <a:gd name="connsiteX5" fmla="*/ 172016 w 1206976"/>
                  <a:gd name="connsiteY5" fmla="*/ 238408 h 1013988"/>
                  <a:gd name="connsiteX6" fmla="*/ 162962 w 1206976"/>
                  <a:gd name="connsiteY6" fmla="*/ 325925 h 1013988"/>
                  <a:gd name="connsiteX7" fmla="*/ 54321 w 1206976"/>
                  <a:gd name="connsiteY7" fmla="*/ 476816 h 1013988"/>
                  <a:gd name="connsiteX8" fmla="*/ 54321 w 1206976"/>
                  <a:gd name="connsiteY8" fmla="*/ 519065 h 1013988"/>
                  <a:gd name="connsiteX9" fmla="*/ 21125 w 1206976"/>
                  <a:gd name="connsiteY9" fmla="*/ 558297 h 1013988"/>
                  <a:gd name="connsiteX10" fmla="*/ 15089 w 1206976"/>
                  <a:gd name="connsiteY10" fmla="*/ 615636 h 1013988"/>
                  <a:gd name="connsiteX11" fmla="*/ 0 w 1206976"/>
                  <a:gd name="connsiteY11" fmla="*/ 688063 h 1013988"/>
                  <a:gd name="connsiteX12" fmla="*/ 6036 w 1206976"/>
                  <a:gd name="connsiteY12" fmla="*/ 748420 h 1013988"/>
                  <a:gd name="connsiteX13" fmla="*/ 591493 w 1206976"/>
                  <a:gd name="connsiteY13" fmla="*/ 917418 h 1013988"/>
                  <a:gd name="connsiteX14" fmla="*/ 1029077 w 1206976"/>
                  <a:gd name="connsiteY14" fmla="*/ 1013988 h 1013988"/>
                  <a:gd name="connsiteX15" fmla="*/ 1071327 w 1206976"/>
                  <a:gd name="connsiteY15" fmla="*/ 712206 h 1013988"/>
                  <a:gd name="connsiteX16" fmla="*/ 1107541 w 1206976"/>
                  <a:gd name="connsiteY16" fmla="*/ 642796 h 1013988"/>
                  <a:gd name="connsiteX17" fmla="*/ 1092452 w 1206976"/>
                  <a:gd name="connsiteY17" fmla="*/ 612618 h 1013988"/>
                  <a:gd name="connsiteX18" fmla="*/ 1083398 w 1206976"/>
                  <a:gd name="connsiteY18" fmla="*/ 615636 h 1013988"/>
                  <a:gd name="connsiteX19" fmla="*/ 1083398 w 1206976"/>
                  <a:gd name="connsiteY19" fmla="*/ 543208 h 1013988"/>
                  <a:gd name="connsiteX20" fmla="*/ 1134701 w 1206976"/>
                  <a:gd name="connsiteY20" fmla="*/ 519065 h 1013988"/>
                  <a:gd name="connsiteX21" fmla="*/ 1149790 w 1206976"/>
                  <a:gd name="connsiteY21" fmla="*/ 419477 h 1013988"/>
                  <a:gd name="connsiteX22" fmla="*/ 1206976 w 1206976"/>
                  <a:gd name="connsiteY22" fmla="*/ 392317 h 1013988"/>
                  <a:gd name="connsiteX23" fmla="*/ 1204592 w 1206976"/>
                  <a:gd name="connsiteY23" fmla="*/ 322907 h 1013988"/>
                  <a:gd name="connsiteX24" fmla="*/ 1182986 w 1206976"/>
                  <a:gd name="connsiteY24" fmla="*/ 292729 h 1013988"/>
                  <a:gd name="connsiteX25" fmla="*/ 1164879 w 1206976"/>
                  <a:gd name="connsiteY25" fmla="*/ 292729 h 1013988"/>
                  <a:gd name="connsiteX26" fmla="*/ 1131683 w 1206976"/>
                  <a:gd name="connsiteY26" fmla="*/ 271604 h 1013988"/>
                  <a:gd name="connsiteX27" fmla="*/ 1089434 w 1206976"/>
                  <a:gd name="connsiteY27" fmla="*/ 271604 h 1013988"/>
                  <a:gd name="connsiteX28" fmla="*/ 1059256 w 1206976"/>
                  <a:gd name="connsiteY28" fmla="*/ 268586 h 1013988"/>
                  <a:gd name="connsiteX29" fmla="*/ 998899 w 1206976"/>
                  <a:gd name="connsiteY29" fmla="*/ 235390 h 1013988"/>
                  <a:gd name="connsiteX30" fmla="*/ 968721 w 1206976"/>
                  <a:gd name="connsiteY30" fmla="*/ 247461 h 1013988"/>
                  <a:gd name="connsiteX31" fmla="*/ 908364 w 1206976"/>
                  <a:gd name="connsiteY31" fmla="*/ 220301 h 1013988"/>
                  <a:gd name="connsiteX32" fmla="*/ 854044 w 1206976"/>
                  <a:gd name="connsiteY32" fmla="*/ 235390 h 1013988"/>
                  <a:gd name="connsiteX33" fmla="*/ 832919 w 1206976"/>
                  <a:gd name="connsiteY33" fmla="*/ 226336 h 1013988"/>
                  <a:gd name="connsiteX34" fmla="*/ 717607 w 1206976"/>
                  <a:gd name="connsiteY34" fmla="*/ 214435 h 1013988"/>
                  <a:gd name="connsiteX35" fmla="*/ 648832 w 1206976"/>
                  <a:gd name="connsiteY35" fmla="*/ 181069 h 1013988"/>
                  <a:gd name="connsiteX36" fmla="*/ 588475 w 1206976"/>
                  <a:gd name="connsiteY36" fmla="*/ 208230 h 1013988"/>
                  <a:gd name="connsiteX37" fmla="*/ 531137 w 1206976"/>
                  <a:gd name="connsiteY37" fmla="*/ 144855 h 1013988"/>
                  <a:gd name="connsiteX38" fmla="*/ 407406 w 1206976"/>
                  <a:gd name="connsiteY38" fmla="*/ 172016 h 1013988"/>
                  <a:gd name="connsiteX39" fmla="*/ 392317 w 1206976"/>
                  <a:gd name="connsiteY39" fmla="*/ 60356 h 1013988"/>
                  <a:gd name="connsiteX40" fmla="*/ 265568 w 1206976"/>
                  <a:gd name="connsiteY40" fmla="*/ 0 h 1013988"/>
                  <a:gd name="connsiteX0" fmla="*/ 265568 w 1206976"/>
                  <a:gd name="connsiteY0" fmla="*/ 0 h 1013988"/>
                  <a:gd name="connsiteX1" fmla="*/ 250479 w 1206976"/>
                  <a:gd name="connsiteY1" fmla="*/ 72428 h 1013988"/>
                  <a:gd name="connsiteX2" fmla="*/ 250479 w 1206976"/>
                  <a:gd name="connsiteY2" fmla="*/ 114677 h 1013988"/>
                  <a:gd name="connsiteX3" fmla="*/ 232372 w 1206976"/>
                  <a:gd name="connsiteY3" fmla="*/ 132784 h 1013988"/>
                  <a:gd name="connsiteX4" fmla="*/ 217283 w 1206976"/>
                  <a:gd name="connsiteY4" fmla="*/ 193140 h 1013988"/>
                  <a:gd name="connsiteX5" fmla="*/ 172016 w 1206976"/>
                  <a:gd name="connsiteY5" fmla="*/ 238408 h 1013988"/>
                  <a:gd name="connsiteX6" fmla="*/ 162962 w 1206976"/>
                  <a:gd name="connsiteY6" fmla="*/ 325925 h 1013988"/>
                  <a:gd name="connsiteX7" fmla="*/ 54321 w 1206976"/>
                  <a:gd name="connsiteY7" fmla="*/ 476816 h 1013988"/>
                  <a:gd name="connsiteX8" fmla="*/ 54321 w 1206976"/>
                  <a:gd name="connsiteY8" fmla="*/ 519065 h 1013988"/>
                  <a:gd name="connsiteX9" fmla="*/ 21125 w 1206976"/>
                  <a:gd name="connsiteY9" fmla="*/ 558297 h 1013988"/>
                  <a:gd name="connsiteX10" fmla="*/ 15089 w 1206976"/>
                  <a:gd name="connsiteY10" fmla="*/ 615636 h 1013988"/>
                  <a:gd name="connsiteX11" fmla="*/ 0 w 1206976"/>
                  <a:gd name="connsiteY11" fmla="*/ 688063 h 1013988"/>
                  <a:gd name="connsiteX12" fmla="*/ 6036 w 1206976"/>
                  <a:gd name="connsiteY12" fmla="*/ 748420 h 1013988"/>
                  <a:gd name="connsiteX13" fmla="*/ 591493 w 1206976"/>
                  <a:gd name="connsiteY13" fmla="*/ 917418 h 1013988"/>
                  <a:gd name="connsiteX14" fmla="*/ 1029077 w 1206976"/>
                  <a:gd name="connsiteY14" fmla="*/ 1013988 h 1013988"/>
                  <a:gd name="connsiteX15" fmla="*/ 1071327 w 1206976"/>
                  <a:gd name="connsiteY15" fmla="*/ 712206 h 1013988"/>
                  <a:gd name="connsiteX16" fmla="*/ 1107541 w 1206976"/>
                  <a:gd name="connsiteY16" fmla="*/ 642796 h 1013988"/>
                  <a:gd name="connsiteX17" fmla="*/ 1092452 w 1206976"/>
                  <a:gd name="connsiteY17" fmla="*/ 612618 h 1013988"/>
                  <a:gd name="connsiteX18" fmla="*/ 1083398 w 1206976"/>
                  <a:gd name="connsiteY18" fmla="*/ 615636 h 1013988"/>
                  <a:gd name="connsiteX19" fmla="*/ 1083398 w 1206976"/>
                  <a:gd name="connsiteY19" fmla="*/ 543208 h 1013988"/>
                  <a:gd name="connsiteX20" fmla="*/ 1134701 w 1206976"/>
                  <a:gd name="connsiteY20" fmla="*/ 519065 h 1013988"/>
                  <a:gd name="connsiteX21" fmla="*/ 1149790 w 1206976"/>
                  <a:gd name="connsiteY21" fmla="*/ 419477 h 1013988"/>
                  <a:gd name="connsiteX22" fmla="*/ 1206976 w 1206976"/>
                  <a:gd name="connsiteY22" fmla="*/ 392317 h 1013988"/>
                  <a:gd name="connsiteX23" fmla="*/ 1204592 w 1206976"/>
                  <a:gd name="connsiteY23" fmla="*/ 322907 h 1013988"/>
                  <a:gd name="connsiteX24" fmla="*/ 1182986 w 1206976"/>
                  <a:gd name="connsiteY24" fmla="*/ 292729 h 1013988"/>
                  <a:gd name="connsiteX25" fmla="*/ 1164879 w 1206976"/>
                  <a:gd name="connsiteY25" fmla="*/ 292729 h 1013988"/>
                  <a:gd name="connsiteX26" fmla="*/ 1131683 w 1206976"/>
                  <a:gd name="connsiteY26" fmla="*/ 271604 h 1013988"/>
                  <a:gd name="connsiteX27" fmla="*/ 1089434 w 1206976"/>
                  <a:gd name="connsiteY27" fmla="*/ 271604 h 1013988"/>
                  <a:gd name="connsiteX28" fmla="*/ 1059256 w 1206976"/>
                  <a:gd name="connsiteY28" fmla="*/ 268586 h 1013988"/>
                  <a:gd name="connsiteX29" fmla="*/ 998899 w 1206976"/>
                  <a:gd name="connsiteY29" fmla="*/ 235390 h 1013988"/>
                  <a:gd name="connsiteX30" fmla="*/ 968721 w 1206976"/>
                  <a:gd name="connsiteY30" fmla="*/ 247461 h 1013988"/>
                  <a:gd name="connsiteX31" fmla="*/ 908364 w 1206976"/>
                  <a:gd name="connsiteY31" fmla="*/ 220301 h 1013988"/>
                  <a:gd name="connsiteX32" fmla="*/ 854044 w 1206976"/>
                  <a:gd name="connsiteY32" fmla="*/ 235390 h 1013988"/>
                  <a:gd name="connsiteX33" fmla="*/ 823384 w 1206976"/>
                  <a:gd name="connsiteY33" fmla="*/ 219195 h 1013988"/>
                  <a:gd name="connsiteX34" fmla="*/ 717607 w 1206976"/>
                  <a:gd name="connsiteY34" fmla="*/ 214435 h 1013988"/>
                  <a:gd name="connsiteX35" fmla="*/ 648832 w 1206976"/>
                  <a:gd name="connsiteY35" fmla="*/ 181069 h 1013988"/>
                  <a:gd name="connsiteX36" fmla="*/ 588475 w 1206976"/>
                  <a:gd name="connsiteY36" fmla="*/ 208230 h 1013988"/>
                  <a:gd name="connsiteX37" fmla="*/ 531137 w 1206976"/>
                  <a:gd name="connsiteY37" fmla="*/ 144855 h 1013988"/>
                  <a:gd name="connsiteX38" fmla="*/ 407406 w 1206976"/>
                  <a:gd name="connsiteY38" fmla="*/ 172016 h 1013988"/>
                  <a:gd name="connsiteX39" fmla="*/ 392317 w 1206976"/>
                  <a:gd name="connsiteY39" fmla="*/ 60356 h 1013988"/>
                  <a:gd name="connsiteX40" fmla="*/ 265568 w 1206976"/>
                  <a:gd name="connsiteY40" fmla="*/ 0 h 1013988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59256 w 1206976"/>
                  <a:gd name="connsiteY28" fmla="*/ 287628 h 1033030"/>
                  <a:gd name="connsiteX29" fmla="*/ 998899 w 1206976"/>
                  <a:gd name="connsiteY29" fmla="*/ 254432 h 1033030"/>
                  <a:gd name="connsiteX30" fmla="*/ 968721 w 1206976"/>
                  <a:gd name="connsiteY30" fmla="*/ 266503 h 1033030"/>
                  <a:gd name="connsiteX31" fmla="*/ 908364 w 1206976"/>
                  <a:gd name="connsiteY31" fmla="*/ 239343 h 1033030"/>
                  <a:gd name="connsiteX32" fmla="*/ 854044 w 1206976"/>
                  <a:gd name="connsiteY32" fmla="*/ 254432 h 1033030"/>
                  <a:gd name="connsiteX33" fmla="*/ 823384 w 1206976"/>
                  <a:gd name="connsiteY33" fmla="*/ 238237 h 1033030"/>
                  <a:gd name="connsiteX34" fmla="*/ 717607 w 1206976"/>
                  <a:gd name="connsiteY34" fmla="*/ 233477 h 1033030"/>
                  <a:gd name="connsiteX35" fmla="*/ 648832 w 1206976"/>
                  <a:gd name="connsiteY35" fmla="*/ 200111 h 1033030"/>
                  <a:gd name="connsiteX36" fmla="*/ 588475 w 1206976"/>
                  <a:gd name="connsiteY36" fmla="*/ 227272 h 1033030"/>
                  <a:gd name="connsiteX37" fmla="*/ 531137 w 1206976"/>
                  <a:gd name="connsiteY37" fmla="*/ 163897 h 1033030"/>
                  <a:gd name="connsiteX38" fmla="*/ 407406 w 1206976"/>
                  <a:gd name="connsiteY38" fmla="*/ 191058 h 1033030"/>
                  <a:gd name="connsiteX39" fmla="*/ 392317 w 1206976"/>
                  <a:gd name="connsiteY39" fmla="*/ 79398 h 1033030"/>
                  <a:gd name="connsiteX40" fmla="*/ 275103 w 1206976"/>
                  <a:gd name="connsiteY40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59256 w 1206976"/>
                  <a:gd name="connsiteY28" fmla="*/ 287628 h 1033030"/>
                  <a:gd name="connsiteX29" fmla="*/ 998899 w 1206976"/>
                  <a:gd name="connsiteY29" fmla="*/ 254432 h 1033030"/>
                  <a:gd name="connsiteX30" fmla="*/ 968721 w 1206976"/>
                  <a:gd name="connsiteY30" fmla="*/ 266503 h 1033030"/>
                  <a:gd name="connsiteX31" fmla="*/ 908364 w 1206976"/>
                  <a:gd name="connsiteY31" fmla="*/ 239343 h 1033030"/>
                  <a:gd name="connsiteX32" fmla="*/ 854044 w 1206976"/>
                  <a:gd name="connsiteY32" fmla="*/ 254432 h 1033030"/>
                  <a:gd name="connsiteX33" fmla="*/ 823384 w 1206976"/>
                  <a:gd name="connsiteY33" fmla="*/ 238237 h 1033030"/>
                  <a:gd name="connsiteX34" fmla="*/ 717607 w 1206976"/>
                  <a:gd name="connsiteY34" fmla="*/ 233477 h 1033030"/>
                  <a:gd name="connsiteX35" fmla="*/ 648832 w 1206976"/>
                  <a:gd name="connsiteY35" fmla="*/ 200111 h 1033030"/>
                  <a:gd name="connsiteX36" fmla="*/ 593242 w 1206976"/>
                  <a:gd name="connsiteY36" fmla="*/ 215370 h 1033030"/>
                  <a:gd name="connsiteX37" fmla="*/ 531137 w 1206976"/>
                  <a:gd name="connsiteY37" fmla="*/ 163897 h 1033030"/>
                  <a:gd name="connsiteX38" fmla="*/ 407406 w 1206976"/>
                  <a:gd name="connsiteY38" fmla="*/ 191058 h 1033030"/>
                  <a:gd name="connsiteX39" fmla="*/ 392317 w 1206976"/>
                  <a:gd name="connsiteY39" fmla="*/ 79398 h 1033030"/>
                  <a:gd name="connsiteX40" fmla="*/ 275103 w 1206976"/>
                  <a:gd name="connsiteY40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61640 w 1206976"/>
                  <a:gd name="connsiteY28" fmla="*/ 275727 h 1033030"/>
                  <a:gd name="connsiteX29" fmla="*/ 998899 w 1206976"/>
                  <a:gd name="connsiteY29" fmla="*/ 254432 h 1033030"/>
                  <a:gd name="connsiteX30" fmla="*/ 968721 w 1206976"/>
                  <a:gd name="connsiteY30" fmla="*/ 266503 h 1033030"/>
                  <a:gd name="connsiteX31" fmla="*/ 908364 w 1206976"/>
                  <a:gd name="connsiteY31" fmla="*/ 239343 h 1033030"/>
                  <a:gd name="connsiteX32" fmla="*/ 854044 w 1206976"/>
                  <a:gd name="connsiteY32" fmla="*/ 254432 h 1033030"/>
                  <a:gd name="connsiteX33" fmla="*/ 823384 w 1206976"/>
                  <a:gd name="connsiteY33" fmla="*/ 238237 h 1033030"/>
                  <a:gd name="connsiteX34" fmla="*/ 717607 w 1206976"/>
                  <a:gd name="connsiteY34" fmla="*/ 233477 h 1033030"/>
                  <a:gd name="connsiteX35" fmla="*/ 648832 w 1206976"/>
                  <a:gd name="connsiteY35" fmla="*/ 200111 h 1033030"/>
                  <a:gd name="connsiteX36" fmla="*/ 593242 w 1206976"/>
                  <a:gd name="connsiteY36" fmla="*/ 215370 h 1033030"/>
                  <a:gd name="connsiteX37" fmla="*/ 531137 w 1206976"/>
                  <a:gd name="connsiteY37" fmla="*/ 163897 h 1033030"/>
                  <a:gd name="connsiteX38" fmla="*/ 407406 w 1206976"/>
                  <a:gd name="connsiteY38" fmla="*/ 191058 h 1033030"/>
                  <a:gd name="connsiteX39" fmla="*/ 392317 w 1206976"/>
                  <a:gd name="connsiteY39" fmla="*/ 79398 h 1033030"/>
                  <a:gd name="connsiteX40" fmla="*/ 275103 w 1206976"/>
                  <a:gd name="connsiteY40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61640 w 1206976"/>
                  <a:gd name="connsiteY28" fmla="*/ 275727 h 1033030"/>
                  <a:gd name="connsiteX29" fmla="*/ 1006050 w 1206976"/>
                  <a:gd name="connsiteY29" fmla="*/ 247291 h 1033030"/>
                  <a:gd name="connsiteX30" fmla="*/ 968721 w 1206976"/>
                  <a:gd name="connsiteY30" fmla="*/ 266503 h 1033030"/>
                  <a:gd name="connsiteX31" fmla="*/ 908364 w 1206976"/>
                  <a:gd name="connsiteY31" fmla="*/ 239343 h 1033030"/>
                  <a:gd name="connsiteX32" fmla="*/ 854044 w 1206976"/>
                  <a:gd name="connsiteY32" fmla="*/ 254432 h 1033030"/>
                  <a:gd name="connsiteX33" fmla="*/ 823384 w 1206976"/>
                  <a:gd name="connsiteY33" fmla="*/ 238237 h 1033030"/>
                  <a:gd name="connsiteX34" fmla="*/ 717607 w 1206976"/>
                  <a:gd name="connsiteY34" fmla="*/ 233477 h 1033030"/>
                  <a:gd name="connsiteX35" fmla="*/ 648832 w 1206976"/>
                  <a:gd name="connsiteY35" fmla="*/ 200111 h 1033030"/>
                  <a:gd name="connsiteX36" fmla="*/ 593242 w 1206976"/>
                  <a:gd name="connsiteY36" fmla="*/ 215370 h 1033030"/>
                  <a:gd name="connsiteX37" fmla="*/ 531137 w 1206976"/>
                  <a:gd name="connsiteY37" fmla="*/ 163897 h 1033030"/>
                  <a:gd name="connsiteX38" fmla="*/ 407406 w 1206976"/>
                  <a:gd name="connsiteY38" fmla="*/ 191058 h 1033030"/>
                  <a:gd name="connsiteX39" fmla="*/ 392317 w 1206976"/>
                  <a:gd name="connsiteY39" fmla="*/ 79398 h 1033030"/>
                  <a:gd name="connsiteX40" fmla="*/ 275103 w 1206976"/>
                  <a:gd name="connsiteY40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61640 w 1206976"/>
                  <a:gd name="connsiteY28" fmla="*/ 275727 h 1033030"/>
                  <a:gd name="connsiteX29" fmla="*/ 1006050 w 1206976"/>
                  <a:gd name="connsiteY29" fmla="*/ 247291 h 1033030"/>
                  <a:gd name="connsiteX30" fmla="*/ 968721 w 1206976"/>
                  <a:gd name="connsiteY30" fmla="*/ 266503 h 1033030"/>
                  <a:gd name="connsiteX31" fmla="*/ 966217 w 1206976"/>
                  <a:gd name="connsiteY31" fmla="*/ 261034 h 1033030"/>
                  <a:gd name="connsiteX32" fmla="*/ 908364 w 1206976"/>
                  <a:gd name="connsiteY32" fmla="*/ 239343 h 1033030"/>
                  <a:gd name="connsiteX33" fmla="*/ 854044 w 1206976"/>
                  <a:gd name="connsiteY33" fmla="*/ 254432 h 1033030"/>
                  <a:gd name="connsiteX34" fmla="*/ 823384 w 1206976"/>
                  <a:gd name="connsiteY34" fmla="*/ 238237 h 1033030"/>
                  <a:gd name="connsiteX35" fmla="*/ 717607 w 1206976"/>
                  <a:gd name="connsiteY35" fmla="*/ 233477 h 1033030"/>
                  <a:gd name="connsiteX36" fmla="*/ 648832 w 1206976"/>
                  <a:gd name="connsiteY36" fmla="*/ 200111 h 1033030"/>
                  <a:gd name="connsiteX37" fmla="*/ 593242 w 1206976"/>
                  <a:gd name="connsiteY37" fmla="*/ 215370 h 1033030"/>
                  <a:gd name="connsiteX38" fmla="*/ 531137 w 1206976"/>
                  <a:gd name="connsiteY38" fmla="*/ 163897 h 1033030"/>
                  <a:gd name="connsiteX39" fmla="*/ 407406 w 1206976"/>
                  <a:gd name="connsiteY39" fmla="*/ 191058 h 1033030"/>
                  <a:gd name="connsiteX40" fmla="*/ 392317 w 1206976"/>
                  <a:gd name="connsiteY40" fmla="*/ 79398 h 1033030"/>
                  <a:gd name="connsiteX41" fmla="*/ 275103 w 1206976"/>
                  <a:gd name="connsiteY41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7263 w 1206976"/>
                  <a:gd name="connsiteY25" fmla="*/ 287969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61640 w 1206976"/>
                  <a:gd name="connsiteY28" fmla="*/ 275727 h 1033030"/>
                  <a:gd name="connsiteX29" fmla="*/ 1006050 w 1206976"/>
                  <a:gd name="connsiteY29" fmla="*/ 247291 h 1033030"/>
                  <a:gd name="connsiteX30" fmla="*/ 968721 w 1206976"/>
                  <a:gd name="connsiteY30" fmla="*/ 266503 h 1033030"/>
                  <a:gd name="connsiteX31" fmla="*/ 966217 w 1206976"/>
                  <a:gd name="connsiteY31" fmla="*/ 261034 h 1033030"/>
                  <a:gd name="connsiteX32" fmla="*/ 908364 w 1206976"/>
                  <a:gd name="connsiteY32" fmla="*/ 239343 h 1033030"/>
                  <a:gd name="connsiteX33" fmla="*/ 854044 w 1206976"/>
                  <a:gd name="connsiteY33" fmla="*/ 254432 h 1033030"/>
                  <a:gd name="connsiteX34" fmla="*/ 823384 w 1206976"/>
                  <a:gd name="connsiteY34" fmla="*/ 238237 h 1033030"/>
                  <a:gd name="connsiteX35" fmla="*/ 717607 w 1206976"/>
                  <a:gd name="connsiteY35" fmla="*/ 233477 h 1033030"/>
                  <a:gd name="connsiteX36" fmla="*/ 648832 w 1206976"/>
                  <a:gd name="connsiteY36" fmla="*/ 200111 h 1033030"/>
                  <a:gd name="connsiteX37" fmla="*/ 593242 w 1206976"/>
                  <a:gd name="connsiteY37" fmla="*/ 215370 h 1033030"/>
                  <a:gd name="connsiteX38" fmla="*/ 531137 w 1206976"/>
                  <a:gd name="connsiteY38" fmla="*/ 163897 h 1033030"/>
                  <a:gd name="connsiteX39" fmla="*/ 407406 w 1206976"/>
                  <a:gd name="connsiteY39" fmla="*/ 191058 h 1033030"/>
                  <a:gd name="connsiteX40" fmla="*/ 392317 w 1206976"/>
                  <a:gd name="connsiteY40" fmla="*/ 79398 h 1033030"/>
                  <a:gd name="connsiteX41" fmla="*/ 275103 w 1206976"/>
                  <a:gd name="connsiteY41" fmla="*/ 0 h 103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06976" h="1033030">
                    <a:moveTo>
                      <a:pt x="275103" y="0"/>
                    </a:moveTo>
                    <a:lnTo>
                      <a:pt x="250479" y="91470"/>
                    </a:lnTo>
                    <a:lnTo>
                      <a:pt x="250479" y="133719"/>
                    </a:lnTo>
                    <a:lnTo>
                      <a:pt x="232372" y="151826"/>
                    </a:lnTo>
                    <a:lnTo>
                      <a:pt x="217283" y="212182"/>
                    </a:lnTo>
                    <a:lnTo>
                      <a:pt x="172016" y="257450"/>
                    </a:lnTo>
                    <a:lnTo>
                      <a:pt x="162962" y="344967"/>
                    </a:lnTo>
                    <a:lnTo>
                      <a:pt x="54321" y="495858"/>
                    </a:lnTo>
                    <a:lnTo>
                      <a:pt x="54321" y="538107"/>
                    </a:lnTo>
                    <a:lnTo>
                      <a:pt x="21125" y="577339"/>
                    </a:lnTo>
                    <a:lnTo>
                      <a:pt x="15089" y="634678"/>
                    </a:lnTo>
                    <a:lnTo>
                      <a:pt x="0" y="707105"/>
                    </a:lnTo>
                    <a:lnTo>
                      <a:pt x="6036" y="767462"/>
                    </a:lnTo>
                    <a:lnTo>
                      <a:pt x="591493" y="936460"/>
                    </a:lnTo>
                    <a:lnTo>
                      <a:pt x="1029077" y="1033030"/>
                    </a:lnTo>
                    <a:lnTo>
                      <a:pt x="1071327" y="731248"/>
                    </a:lnTo>
                    <a:lnTo>
                      <a:pt x="1107541" y="661838"/>
                    </a:lnTo>
                    <a:lnTo>
                      <a:pt x="1092452" y="631660"/>
                    </a:lnTo>
                    <a:lnTo>
                      <a:pt x="1083398" y="634678"/>
                    </a:lnTo>
                    <a:lnTo>
                      <a:pt x="1083398" y="562250"/>
                    </a:lnTo>
                    <a:lnTo>
                      <a:pt x="1134701" y="538107"/>
                    </a:lnTo>
                    <a:lnTo>
                      <a:pt x="1149790" y="438519"/>
                    </a:lnTo>
                    <a:lnTo>
                      <a:pt x="1206976" y="411359"/>
                    </a:lnTo>
                    <a:cubicBezTo>
                      <a:pt x="1206181" y="388222"/>
                      <a:pt x="1205387" y="365086"/>
                      <a:pt x="1204592" y="341949"/>
                    </a:cubicBezTo>
                    <a:lnTo>
                      <a:pt x="1182986" y="311771"/>
                    </a:lnTo>
                    <a:lnTo>
                      <a:pt x="1167263" y="287969"/>
                    </a:lnTo>
                    <a:lnTo>
                      <a:pt x="1131683" y="290646"/>
                    </a:lnTo>
                    <a:lnTo>
                      <a:pt x="1089434" y="290646"/>
                    </a:lnTo>
                    <a:lnTo>
                      <a:pt x="1061640" y="275727"/>
                    </a:lnTo>
                    <a:lnTo>
                      <a:pt x="1006050" y="247291"/>
                    </a:lnTo>
                    <a:lnTo>
                      <a:pt x="968721" y="266503"/>
                    </a:lnTo>
                    <a:cubicBezTo>
                      <a:pt x="965502" y="266267"/>
                      <a:pt x="969436" y="261270"/>
                      <a:pt x="966217" y="261034"/>
                    </a:cubicBezTo>
                    <a:lnTo>
                      <a:pt x="908364" y="239343"/>
                    </a:lnTo>
                    <a:lnTo>
                      <a:pt x="854044" y="254432"/>
                    </a:lnTo>
                    <a:lnTo>
                      <a:pt x="823384" y="238237"/>
                    </a:lnTo>
                    <a:lnTo>
                      <a:pt x="717607" y="233477"/>
                    </a:lnTo>
                    <a:lnTo>
                      <a:pt x="648832" y="200111"/>
                    </a:lnTo>
                    <a:lnTo>
                      <a:pt x="593242" y="215370"/>
                    </a:lnTo>
                    <a:lnTo>
                      <a:pt x="531137" y="163897"/>
                    </a:lnTo>
                    <a:lnTo>
                      <a:pt x="407406" y="191058"/>
                    </a:lnTo>
                    <a:lnTo>
                      <a:pt x="392317" y="79398"/>
                    </a:lnTo>
                    <a:lnTo>
                      <a:pt x="275103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1" name="Freeform 11">
                <a:extLst>
                  <a:ext uri="{FF2B5EF4-FFF2-40B4-BE49-F238E27FC236}">
                    <a16:creationId xmlns:a16="http://schemas.microsoft.com/office/drawing/2014/main" id="{539397BC-1EDD-47FA-815C-EB86573A6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6250" y="2782094"/>
                <a:ext cx="816240" cy="1247510"/>
              </a:xfrm>
              <a:custGeom>
                <a:avLst/>
                <a:gdLst>
                  <a:gd name="connsiteX0" fmla="*/ 111660 w 965703"/>
                  <a:gd name="connsiteY0" fmla="*/ 0 h 1481751"/>
                  <a:gd name="connsiteX1" fmla="*/ 0 w 965703"/>
                  <a:gd name="connsiteY1" fmla="*/ 552262 h 1481751"/>
                  <a:gd name="connsiteX2" fmla="*/ 669957 w 965703"/>
                  <a:gd name="connsiteY2" fmla="*/ 1481751 h 1481751"/>
                  <a:gd name="connsiteX3" fmla="*/ 700135 w 965703"/>
                  <a:gd name="connsiteY3" fmla="*/ 1421394 h 1481751"/>
                  <a:gd name="connsiteX4" fmla="*/ 688064 w 965703"/>
                  <a:gd name="connsiteY4" fmla="*/ 1351984 h 1481751"/>
                  <a:gd name="connsiteX5" fmla="*/ 712206 w 965703"/>
                  <a:gd name="connsiteY5" fmla="*/ 1276539 h 1481751"/>
                  <a:gd name="connsiteX6" fmla="*/ 808777 w 965703"/>
                  <a:gd name="connsiteY6" fmla="*/ 1309735 h 1481751"/>
                  <a:gd name="connsiteX7" fmla="*/ 965703 w 965703"/>
                  <a:gd name="connsiteY7" fmla="*/ 178052 h 1481751"/>
                  <a:gd name="connsiteX8" fmla="*/ 111660 w 965703"/>
                  <a:gd name="connsiteY8" fmla="*/ 0 h 1481751"/>
                  <a:gd name="connsiteX0" fmla="*/ 125955 w 979998"/>
                  <a:gd name="connsiteY0" fmla="*/ 0 h 1481751"/>
                  <a:gd name="connsiteX1" fmla="*/ 0 w 979998"/>
                  <a:gd name="connsiteY1" fmla="*/ 552491 h 1481751"/>
                  <a:gd name="connsiteX2" fmla="*/ 684252 w 979998"/>
                  <a:gd name="connsiteY2" fmla="*/ 1481751 h 1481751"/>
                  <a:gd name="connsiteX3" fmla="*/ 714430 w 979998"/>
                  <a:gd name="connsiteY3" fmla="*/ 1421394 h 1481751"/>
                  <a:gd name="connsiteX4" fmla="*/ 702359 w 979998"/>
                  <a:gd name="connsiteY4" fmla="*/ 1351984 h 1481751"/>
                  <a:gd name="connsiteX5" fmla="*/ 726501 w 979998"/>
                  <a:gd name="connsiteY5" fmla="*/ 1276539 h 1481751"/>
                  <a:gd name="connsiteX6" fmla="*/ 823072 w 979998"/>
                  <a:gd name="connsiteY6" fmla="*/ 1309735 h 1481751"/>
                  <a:gd name="connsiteX7" fmla="*/ 979998 w 979998"/>
                  <a:gd name="connsiteY7" fmla="*/ 178052 h 1481751"/>
                  <a:gd name="connsiteX8" fmla="*/ 125955 w 979998"/>
                  <a:gd name="connsiteY8" fmla="*/ 0 h 1481751"/>
                  <a:gd name="connsiteX0" fmla="*/ 125955 w 979998"/>
                  <a:gd name="connsiteY0" fmla="*/ 0 h 1496659"/>
                  <a:gd name="connsiteX1" fmla="*/ 0 w 979998"/>
                  <a:gd name="connsiteY1" fmla="*/ 552491 h 1496659"/>
                  <a:gd name="connsiteX2" fmla="*/ 684608 w 979998"/>
                  <a:gd name="connsiteY2" fmla="*/ 1496659 h 1496659"/>
                  <a:gd name="connsiteX3" fmla="*/ 714430 w 979998"/>
                  <a:gd name="connsiteY3" fmla="*/ 1421394 h 1496659"/>
                  <a:gd name="connsiteX4" fmla="*/ 702359 w 979998"/>
                  <a:gd name="connsiteY4" fmla="*/ 1351984 h 1496659"/>
                  <a:gd name="connsiteX5" fmla="*/ 726501 w 979998"/>
                  <a:gd name="connsiteY5" fmla="*/ 1276539 h 1496659"/>
                  <a:gd name="connsiteX6" fmla="*/ 823072 w 979998"/>
                  <a:gd name="connsiteY6" fmla="*/ 1309735 h 1496659"/>
                  <a:gd name="connsiteX7" fmla="*/ 979998 w 979998"/>
                  <a:gd name="connsiteY7" fmla="*/ 178052 h 1496659"/>
                  <a:gd name="connsiteX8" fmla="*/ 125955 w 979998"/>
                  <a:gd name="connsiteY8" fmla="*/ 0 h 1496659"/>
                  <a:gd name="connsiteX0" fmla="*/ 125955 w 979998"/>
                  <a:gd name="connsiteY0" fmla="*/ 0 h 1496659"/>
                  <a:gd name="connsiteX1" fmla="*/ 0 w 979998"/>
                  <a:gd name="connsiteY1" fmla="*/ 552491 h 1496659"/>
                  <a:gd name="connsiteX2" fmla="*/ 684608 w 979998"/>
                  <a:gd name="connsiteY2" fmla="*/ 1496659 h 1496659"/>
                  <a:gd name="connsiteX3" fmla="*/ 714430 w 979998"/>
                  <a:gd name="connsiteY3" fmla="*/ 1421394 h 1496659"/>
                  <a:gd name="connsiteX4" fmla="*/ 712255 w 979998"/>
                  <a:gd name="connsiteY4" fmla="*/ 1359690 h 1496659"/>
                  <a:gd name="connsiteX5" fmla="*/ 726501 w 979998"/>
                  <a:gd name="connsiteY5" fmla="*/ 1276539 h 1496659"/>
                  <a:gd name="connsiteX6" fmla="*/ 823072 w 979998"/>
                  <a:gd name="connsiteY6" fmla="*/ 1309735 h 1496659"/>
                  <a:gd name="connsiteX7" fmla="*/ 979998 w 979998"/>
                  <a:gd name="connsiteY7" fmla="*/ 178052 h 1496659"/>
                  <a:gd name="connsiteX8" fmla="*/ 125955 w 979998"/>
                  <a:gd name="connsiteY8" fmla="*/ 0 h 1496659"/>
                  <a:gd name="connsiteX0" fmla="*/ 125955 w 979998"/>
                  <a:gd name="connsiteY0" fmla="*/ 0 h 1496659"/>
                  <a:gd name="connsiteX1" fmla="*/ 0 w 979998"/>
                  <a:gd name="connsiteY1" fmla="*/ 552491 h 1496659"/>
                  <a:gd name="connsiteX2" fmla="*/ 684608 w 979998"/>
                  <a:gd name="connsiteY2" fmla="*/ 1496659 h 1496659"/>
                  <a:gd name="connsiteX3" fmla="*/ 714430 w 979998"/>
                  <a:gd name="connsiteY3" fmla="*/ 1421394 h 1496659"/>
                  <a:gd name="connsiteX4" fmla="*/ 712255 w 979998"/>
                  <a:gd name="connsiteY4" fmla="*/ 1359690 h 1496659"/>
                  <a:gd name="connsiteX5" fmla="*/ 743557 w 979998"/>
                  <a:gd name="connsiteY5" fmla="*/ 1288979 h 1496659"/>
                  <a:gd name="connsiteX6" fmla="*/ 823072 w 979998"/>
                  <a:gd name="connsiteY6" fmla="*/ 1309735 h 1496659"/>
                  <a:gd name="connsiteX7" fmla="*/ 979998 w 979998"/>
                  <a:gd name="connsiteY7" fmla="*/ 178052 h 1496659"/>
                  <a:gd name="connsiteX8" fmla="*/ 125955 w 979998"/>
                  <a:gd name="connsiteY8" fmla="*/ 0 h 1496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998" h="1496659">
                    <a:moveTo>
                      <a:pt x="125955" y="0"/>
                    </a:moveTo>
                    <a:lnTo>
                      <a:pt x="0" y="552491"/>
                    </a:lnTo>
                    <a:lnTo>
                      <a:pt x="684608" y="1496659"/>
                    </a:lnTo>
                    <a:lnTo>
                      <a:pt x="714430" y="1421394"/>
                    </a:lnTo>
                    <a:lnTo>
                      <a:pt x="712255" y="1359690"/>
                    </a:lnTo>
                    <a:lnTo>
                      <a:pt x="743557" y="1288979"/>
                    </a:lnTo>
                    <a:lnTo>
                      <a:pt x="823072" y="1309735"/>
                    </a:lnTo>
                    <a:lnTo>
                      <a:pt x="979998" y="178052"/>
                    </a:lnTo>
                    <a:lnTo>
                      <a:pt x="125955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2" name="Freeform 12">
                <a:extLst>
                  <a:ext uri="{FF2B5EF4-FFF2-40B4-BE49-F238E27FC236}">
                    <a16:creationId xmlns:a16="http://schemas.microsoft.com/office/drawing/2014/main" id="{EE23CA48-BA9A-4B9D-81B0-7E03176CB3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1366" y="2930261"/>
                <a:ext cx="697177" cy="896938"/>
              </a:xfrm>
              <a:custGeom>
                <a:avLst/>
                <a:gdLst>
                  <a:gd name="connsiteX0" fmla="*/ 132784 w 835937"/>
                  <a:gd name="connsiteY0" fmla="*/ 0 h 1059255"/>
                  <a:gd name="connsiteX1" fmla="*/ 0 w 835937"/>
                  <a:gd name="connsiteY1" fmla="*/ 956649 h 1059255"/>
                  <a:gd name="connsiteX2" fmla="*/ 775580 w 835937"/>
                  <a:gd name="connsiteY2" fmla="*/ 1059255 h 1059255"/>
                  <a:gd name="connsiteX3" fmla="*/ 835937 w 835937"/>
                  <a:gd name="connsiteY3" fmla="*/ 286693 h 1059255"/>
                  <a:gd name="connsiteX4" fmla="*/ 540190 w 835937"/>
                  <a:gd name="connsiteY4" fmla="*/ 250479 h 1059255"/>
                  <a:gd name="connsiteX5" fmla="*/ 555279 w 835937"/>
                  <a:gd name="connsiteY5" fmla="*/ 69410 h 1059255"/>
                  <a:gd name="connsiteX6" fmla="*/ 132784 w 835937"/>
                  <a:gd name="connsiteY6" fmla="*/ 0 h 1059255"/>
                  <a:gd name="connsiteX0" fmla="*/ 132784 w 835937"/>
                  <a:gd name="connsiteY0" fmla="*/ 0 h 1075929"/>
                  <a:gd name="connsiteX1" fmla="*/ 0 w 835937"/>
                  <a:gd name="connsiteY1" fmla="*/ 956649 h 1075929"/>
                  <a:gd name="connsiteX2" fmla="*/ 763683 w 835937"/>
                  <a:gd name="connsiteY2" fmla="*/ 1075929 h 1075929"/>
                  <a:gd name="connsiteX3" fmla="*/ 835937 w 835937"/>
                  <a:gd name="connsiteY3" fmla="*/ 286693 h 1075929"/>
                  <a:gd name="connsiteX4" fmla="*/ 540190 w 835937"/>
                  <a:gd name="connsiteY4" fmla="*/ 250479 h 1075929"/>
                  <a:gd name="connsiteX5" fmla="*/ 555279 w 835937"/>
                  <a:gd name="connsiteY5" fmla="*/ 69410 h 1075929"/>
                  <a:gd name="connsiteX6" fmla="*/ 132784 w 835937"/>
                  <a:gd name="connsiteY6" fmla="*/ 0 h 107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5937" h="1075929">
                    <a:moveTo>
                      <a:pt x="132784" y="0"/>
                    </a:moveTo>
                    <a:lnTo>
                      <a:pt x="0" y="956649"/>
                    </a:lnTo>
                    <a:lnTo>
                      <a:pt x="763683" y="1075929"/>
                    </a:lnTo>
                    <a:lnTo>
                      <a:pt x="835937" y="286693"/>
                    </a:lnTo>
                    <a:lnTo>
                      <a:pt x="540190" y="250479"/>
                    </a:lnTo>
                    <a:lnTo>
                      <a:pt x="555279" y="69410"/>
                    </a:lnTo>
                    <a:lnTo>
                      <a:pt x="13278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3" name="Freeform 13">
                <a:extLst>
                  <a:ext uri="{FF2B5EF4-FFF2-40B4-BE49-F238E27FC236}">
                    <a16:creationId xmlns:a16="http://schemas.microsoft.com/office/drawing/2014/main" id="{10CACC14-C3F7-4CB5-9D5E-9A76A733F1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6160" y="3729303"/>
                <a:ext cx="826823" cy="1001448"/>
              </a:xfrm>
              <a:custGeom>
                <a:avLst/>
                <a:gdLst>
                  <a:gd name="connsiteX0" fmla="*/ 223319 w 995882"/>
                  <a:gd name="connsiteY0" fmla="*/ 0 h 1201093"/>
                  <a:gd name="connsiteX1" fmla="*/ 199177 w 995882"/>
                  <a:gd name="connsiteY1" fmla="*/ 172016 h 1201093"/>
                  <a:gd name="connsiteX2" fmla="*/ 108642 w 995882"/>
                  <a:gd name="connsiteY2" fmla="*/ 147873 h 1201093"/>
                  <a:gd name="connsiteX3" fmla="*/ 75446 w 995882"/>
                  <a:gd name="connsiteY3" fmla="*/ 223319 h 1201093"/>
                  <a:gd name="connsiteX4" fmla="*/ 84499 w 995882"/>
                  <a:gd name="connsiteY4" fmla="*/ 286693 h 1201093"/>
                  <a:gd name="connsiteX5" fmla="*/ 66392 w 995882"/>
                  <a:gd name="connsiteY5" fmla="*/ 344032 h 1201093"/>
                  <a:gd name="connsiteX6" fmla="*/ 78464 w 995882"/>
                  <a:gd name="connsiteY6" fmla="*/ 383264 h 1201093"/>
                  <a:gd name="connsiteX7" fmla="*/ 132785 w 995882"/>
                  <a:gd name="connsiteY7" fmla="*/ 510012 h 1201093"/>
                  <a:gd name="connsiteX8" fmla="*/ 132785 w 995882"/>
                  <a:gd name="connsiteY8" fmla="*/ 528119 h 1201093"/>
                  <a:gd name="connsiteX9" fmla="*/ 78464 w 995882"/>
                  <a:gd name="connsiteY9" fmla="*/ 552262 h 1201093"/>
                  <a:gd name="connsiteX10" fmla="*/ 66392 w 995882"/>
                  <a:gd name="connsiteY10" fmla="*/ 633743 h 1201093"/>
                  <a:gd name="connsiteX11" fmla="*/ 15089 w 995882"/>
                  <a:gd name="connsiteY11" fmla="*/ 715224 h 1201093"/>
                  <a:gd name="connsiteX12" fmla="*/ 45268 w 995882"/>
                  <a:gd name="connsiteY12" fmla="*/ 802741 h 1201093"/>
                  <a:gd name="connsiteX13" fmla="*/ 21125 w 995882"/>
                  <a:gd name="connsiteY13" fmla="*/ 787652 h 1201093"/>
                  <a:gd name="connsiteX14" fmla="*/ 0 w 995882"/>
                  <a:gd name="connsiteY14" fmla="*/ 811794 h 1201093"/>
                  <a:gd name="connsiteX15" fmla="*/ 0 w 995882"/>
                  <a:gd name="connsiteY15" fmla="*/ 838955 h 1201093"/>
                  <a:gd name="connsiteX16" fmla="*/ 576404 w 995882"/>
                  <a:gd name="connsiteY16" fmla="*/ 1170915 h 1201093"/>
                  <a:gd name="connsiteX17" fmla="*/ 908365 w 995882"/>
                  <a:gd name="connsiteY17" fmla="*/ 1201093 h 1201093"/>
                  <a:gd name="connsiteX18" fmla="*/ 995882 w 995882"/>
                  <a:gd name="connsiteY18" fmla="*/ 102606 h 1201093"/>
                  <a:gd name="connsiteX19" fmla="*/ 223319 w 995882"/>
                  <a:gd name="connsiteY19" fmla="*/ 0 h 1201093"/>
                  <a:gd name="connsiteX0" fmla="*/ 223319 w 995882"/>
                  <a:gd name="connsiteY0" fmla="*/ 0 h 1201093"/>
                  <a:gd name="connsiteX1" fmla="*/ 199177 w 995882"/>
                  <a:gd name="connsiteY1" fmla="*/ 172016 h 1201093"/>
                  <a:gd name="connsiteX2" fmla="*/ 108642 w 995882"/>
                  <a:gd name="connsiteY2" fmla="*/ 147873 h 1201093"/>
                  <a:gd name="connsiteX3" fmla="*/ 75446 w 995882"/>
                  <a:gd name="connsiteY3" fmla="*/ 223319 h 1201093"/>
                  <a:gd name="connsiteX4" fmla="*/ 84499 w 995882"/>
                  <a:gd name="connsiteY4" fmla="*/ 286693 h 1201093"/>
                  <a:gd name="connsiteX5" fmla="*/ 66392 w 995882"/>
                  <a:gd name="connsiteY5" fmla="*/ 344032 h 1201093"/>
                  <a:gd name="connsiteX6" fmla="*/ 78464 w 995882"/>
                  <a:gd name="connsiteY6" fmla="*/ 383264 h 1201093"/>
                  <a:gd name="connsiteX7" fmla="*/ 132785 w 995882"/>
                  <a:gd name="connsiteY7" fmla="*/ 510012 h 1201093"/>
                  <a:gd name="connsiteX8" fmla="*/ 132785 w 995882"/>
                  <a:gd name="connsiteY8" fmla="*/ 528119 h 1201093"/>
                  <a:gd name="connsiteX9" fmla="*/ 78464 w 995882"/>
                  <a:gd name="connsiteY9" fmla="*/ 552262 h 1201093"/>
                  <a:gd name="connsiteX10" fmla="*/ 66392 w 995882"/>
                  <a:gd name="connsiteY10" fmla="*/ 633743 h 1201093"/>
                  <a:gd name="connsiteX11" fmla="*/ 15089 w 995882"/>
                  <a:gd name="connsiteY11" fmla="*/ 715224 h 1201093"/>
                  <a:gd name="connsiteX12" fmla="*/ 21125 w 995882"/>
                  <a:gd name="connsiteY12" fmla="*/ 787652 h 1201093"/>
                  <a:gd name="connsiteX13" fmla="*/ 0 w 995882"/>
                  <a:gd name="connsiteY13" fmla="*/ 811794 h 1201093"/>
                  <a:gd name="connsiteX14" fmla="*/ 0 w 995882"/>
                  <a:gd name="connsiteY14" fmla="*/ 838955 h 1201093"/>
                  <a:gd name="connsiteX15" fmla="*/ 576404 w 995882"/>
                  <a:gd name="connsiteY15" fmla="*/ 1170915 h 1201093"/>
                  <a:gd name="connsiteX16" fmla="*/ 908365 w 995882"/>
                  <a:gd name="connsiteY16" fmla="*/ 1201093 h 1201093"/>
                  <a:gd name="connsiteX17" fmla="*/ 995882 w 995882"/>
                  <a:gd name="connsiteY17" fmla="*/ 102606 h 1201093"/>
                  <a:gd name="connsiteX18" fmla="*/ 223319 w 995882"/>
                  <a:gd name="connsiteY18" fmla="*/ 0 h 1201093"/>
                  <a:gd name="connsiteX0" fmla="*/ 223319 w 991638"/>
                  <a:gd name="connsiteY0" fmla="*/ 0 h 1201093"/>
                  <a:gd name="connsiteX1" fmla="*/ 199177 w 991638"/>
                  <a:gd name="connsiteY1" fmla="*/ 172016 h 1201093"/>
                  <a:gd name="connsiteX2" fmla="*/ 108642 w 991638"/>
                  <a:gd name="connsiteY2" fmla="*/ 147873 h 1201093"/>
                  <a:gd name="connsiteX3" fmla="*/ 75446 w 991638"/>
                  <a:gd name="connsiteY3" fmla="*/ 223319 h 1201093"/>
                  <a:gd name="connsiteX4" fmla="*/ 84499 w 991638"/>
                  <a:gd name="connsiteY4" fmla="*/ 286693 h 1201093"/>
                  <a:gd name="connsiteX5" fmla="*/ 66392 w 991638"/>
                  <a:gd name="connsiteY5" fmla="*/ 344032 h 1201093"/>
                  <a:gd name="connsiteX6" fmla="*/ 78464 w 991638"/>
                  <a:gd name="connsiteY6" fmla="*/ 383264 h 1201093"/>
                  <a:gd name="connsiteX7" fmla="*/ 132785 w 991638"/>
                  <a:gd name="connsiteY7" fmla="*/ 510012 h 1201093"/>
                  <a:gd name="connsiteX8" fmla="*/ 132785 w 991638"/>
                  <a:gd name="connsiteY8" fmla="*/ 528119 h 1201093"/>
                  <a:gd name="connsiteX9" fmla="*/ 78464 w 991638"/>
                  <a:gd name="connsiteY9" fmla="*/ 552262 h 1201093"/>
                  <a:gd name="connsiteX10" fmla="*/ 66392 w 991638"/>
                  <a:gd name="connsiteY10" fmla="*/ 633743 h 1201093"/>
                  <a:gd name="connsiteX11" fmla="*/ 15089 w 991638"/>
                  <a:gd name="connsiteY11" fmla="*/ 715224 h 1201093"/>
                  <a:gd name="connsiteX12" fmla="*/ 21125 w 991638"/>
                  <a:gd name="connsiteY12" fmla="*/ 787652 h 1201093"/>
                  <a:gd name="connsiteX13" fmla="*/ 0 w 991638"/>
                  <a:gd name="connsiteY13" fmla="*/ 811794 h 1201093"/>
                  <a:gd name="connsiteX14" fmla="*/ 0 w 991638"/>
                  <a:gd name="connsiteY14" fmla="*/ 838955 h 1201093"/>
                  <a:gd name="connsiteX15" fmla="*/ 576404 w 991638"/>
                  <a:gd name="connsiteY15" fmla="*/ 1170915 h 1201093"/>
                  <a:gd name="connsiteX16" fmla="*/ 908365 w 991638"/>
                  <a:gd name="connsiteY16" fmla="*/ 1201093 h 1201093"/>
                  <a:gd name="connsiteX17" fmla="*/ 991638 w 991638"/>
                  <a:gd name="connsiteY17" fmla="*/ 112071 h 1201093"/>
                  <a:gd name="connsiteX18" fmla="*/ 223319 w 991638"/>
                  <a:gd name="connsiteY18" fmla="*/ 0 h 120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1638" h="1201093">
                    <a:moveTo>
                      <a:pt x="223319" y="0"/>
                    </a:moveTo>
                    <a:lnTo>
                      <a:pt x="199177" y="172016"/>
                    </a:lnTo>
                    <a:lnTo>
                      <a:pt x="108642" y="147873"/>
                    </a:lnTo>
                    <a:lnTo>
                      <a:pt x="75446" y="223319"/>
                    </a:lnTo>
                    <a:lnTo>
                      <a:pt x="84499" y="286693"/>
                    </a:lnTo>
                    <a:lnTo>
                      <a:pt x="66392" y="344032"/>
                    </a:lnTo>
                    <a:lnTo>
                      <a:pt x="78464" y="383264"/>
                    </a:lnTo>
                    <a:lnTo>
                      <a:pt x="132785" y="510012"/>
                    </a:lnTo>
                    <a:lnTo>
                      <a:pt x="132785" y="528119"/>
                    </a:lnTo>
                    <a:lnTo>
                      <a:pt x="78464" y="552262"/>
                    </a:lnTo>
                    <a:lnTo>
                      <a:pt x="66392" y="633743"/>
                    </a:lnTo>
                    <a:lnTo>
                      <a:pt x="15089" y="715224"/>
                    </a:lnTo>
                    <a:lnTo>
                      <a:pt x="21125" y="787652"/>
                    </a:lnTo>
                    <a:lnTo>
                      <a:pt x="0" y="811794"/>
                    </a:lnTo>
                    <a:lnTo>
                      <a:pt x="0" y="838955"/>
                    </a:lnTo>
                    <a:lnTo>
                      <a:pt x="576404" y="1170915"/>
                    </a:lnTo>
                    <a:lnTo>
                      <a:pt x="908365" y="1201093"/>
                    </a:lnTo>
                    <a:lnTo>
                      <a:pt x="991638" y="112071"/>
                    </a:lnTo>
                    <a:lnTo>
                      <a:pt x="223319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4" name="Freeform 14">
                <a:extLst>
                  <a:ext uri="{FF2B5EF4-FFF2-40B4-BE49-F238E27FC236}">
                    <a16:creationId xmlns:a16="http://schemas.microsoft.com/office/drawing/2014/main" id="{652FA3EB-1FBD-417B-9DB1-54F11E81C6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17576" y="3820585"/>
                <a:ext cx="854604" cy="922073"/>
              </a:xfrm>
              <a:custGeom>
                <a:avLst/>
                <a:gdLst>
                  <a:gd name="connsiteX0" fmla="*/ 87517 w 1026059"/>
                  <a:gd name="connsiteY0" fmla="*/ 0 h 1107540"/>
                  <a:gd name="connsiteX1" fmla="*/ 0 w 1026059"/>
                  <a:gd name="connsiteY1" fmla="*/ 1098487 h 1107540"/>
                  <a:gd name="connsiteX2" fmla="*/ 165980 w 1026059"/>
                  <a:gd name="connsiteY2" fmla="*/ 1107540 h 1107540"/>
                  <a:gd name="connsiteX3" fmla="*/ 172016 w 1026059"/>
                  <a:gd name="connsiteY3" fmla="*/ 1029077 h 1107540"/>
                  <a:gd name="connsiteX4" fmla="*/ 416459 w 1026059"/>
                  <a:gd name="connsiteY4" fmla="*/ 1032095 h 1107540"/>
                  <a:gd name="connsiteX5" fmla="*/ 425513 w 1026059"/>
                  <a:gd name="connsiteY5" fmla="*/ 992863 h 1107540"/>
                  <a:gd name="connsiteX6" fmla="*/ 1010970 w 1026059"/>
                  <a:gd name="connsiteY6" fmla="*/ 1020023 h 1107540"/>
                  <a:gd name="connsiteX7" fmla="*/ 1026059 w 1026059"/>
                  <a:gd name="connsiteY7" fmla="*/ 54321 h 1107540"/>
                  <a:gd name="connsiteX8" fmla="*/ 377228 w 1026059"/>
                  <a:gd name="connsiteY8" fmla="*/ 24142 h 1107540"/>
                  <a:gd name="connsiteX9" fmla="*/ 238408 w 1026059"/>
                  <a:gd name="connsiteY9" fmla="*/ 9053 h 1107540"/>
                  <a:gd name="connsiteX10" fmla="*/ 87517 w 1026059"/>
                  <a:gd name="connsiteY10" fmla="*/ 0 h 11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6059" h="1107540">
                    <a:moveTo>
                      <a:pt x="87517" y="0"/>
                    </a:moveTo>
                    <a:lnTo>
                      <a:pt x="0" y="1098487"/>
                    </a:lnTo>
                    <a:lnTo>
                      <a:pt x="165980" y="1107540"/>
                    </a:lnTo>
                    <a:lnTo>
                      <a:pt x="172016" y="1029077"/>
                    </a:lnTo>
                    <a:lnTo>
                      <a:pt x="416459" y="1032095"/>
                    </a:lnTo>
                    <a:lnTo>
                      <a:pt x="425513" y="992863"/>
                    </a:lnTo>
                    <a:lnTo>
                      <a:pt x="1010970" y="1020023"/>
                    </a:lnTo>
                    <a:lnTo>
                      <a:pt x="1026059" y="54321"/>
                    </a:lnTo>
                    <a:lnTo>
                      <a:pt x="377228" y="24142"/>
                    </a:lnTo>
                    <a:lnTo>
                      <a:pt x="238408" y="9053"/>
                    </a:lnTo>
                    <a:lnTo>
                      <a:pt x="87517" y="0"/>
                    </a:lnTo>
                    <a:close/>
                  </a:path>
                </a:pathLst>
              </a:custGeom>
              <a:solidFill>
                <a:srgbClr val="548234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5" name="Freeform 15">
                <a:extLst>
                  <a:ext uri="{FF2B5EF4-FFF2-40B4-BE49-F238E27FC236}">
                    <a16:creationId xmlns:a16="http://schemas.microsoft.com/office/drawing/2014/main" id="{F848EE63-9564-415A-B857-3316814F88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89012" y="3168388"/>
                <a:ext cx="914135" cy="699823"/>
              </a:xfrm>
              <a:custGeom>
                <a:avLst/>
                <a:gdLst>
                  <a:gd name="connsiteX0" fmla="*/ 54321 w 1083398"/>
                  <a:gd name="connsiteY0" fmla="*/ 0 h 838954"/>
                  <a:gd name="connsiteX1" fmla="*/ 0 w 1083398"/>
                  <a:gd name="connsiteY1" fmla="*/ 778598 h 838954"/>
                  <a:gd name="connsiteX2" fmla="*/ 359121 w 1083398"/>
                  <a:gd name="connsiteY2" fmla="*/ 811794 h 838954"/>
                  <a:gd name="connsiteX3" fmla="*/ 926471 w 1083398"/>
                  <a:gd name="connsiteY3" fmla="*/ 838954 h 838954"/>
                  <a:gd name="connsiteX4" fmla="*/ 1071327 w 1083398"/>
                  <a:gd name="connsiteY4" fmla="*/ 832919 h 838954"/>
                  <a:gd name="connsiteX5" fmla="*/ 1083398 w 1083398"/>
                  <a:gd name="connsiteY5" fmla="*/ 69410 h 838954"/>
                  <a:gd name="connsiteX6" fmla="*/ 639778 w 1083398"/>
                  <a:gd name="connsiteY6" fmla="*/ 45267 h 838954"/>
                  <a:gd name="connsiteX7" fmla="*/ 416460 w 1083398"/>
                  <a:gd name="connsiteY7" fmla="*/ 27160 h 838954"/>
                  <a:gd name="connsiteX8" fmla="*/ 54321 w 1083398"/>
                  <a:gd name="connsiteY8" fmla="*/ 0 h 838954"/>
                  <a:gd name="connsiteX0" fmla="*/ 68618 w 1097695"/>
                  <a:gd name="connsiteY0" fmla="*/ 0 h 838954"/>
                  <a:gd name="connsiteX1" fmla="*/ 0 w 1097695"/>
                  <a:gd name="connsiteY1" fmla="*/ 780977 h 838954"/>
                  <a:gd name="connsiteX2" fmla="*/ 373418 w 1097695"/>
                  <a:gd name="connsiteY2" fmla="*/ 811794 h 838954"/>
                  <a:gd name="connsiteX3" fmla="*/ 940768 w 1097695"/>
                  <a:gd name="connsiteY3" fmla="*/ 838954 h 838954"/>
                  <a:gd name="connsiteX4" fmla="*/ 1085624 w 1097695"/>
                  <a:gd name="connsiteY4" fmla="*/ 832919 h 838954"/>
                  <a:gd name="connsiteX5" fmla="*/ 1097695 w 1097695"/>
                  <a:gd name="connsiteY5" fmla="*/ 69410 h 838954"/>
                  <a:gd name="connsiteX6" fmla="*/ 654075 w 1097695"/>
                  <a:gd name="connsiteY6" fmla="*/ 45267 h 838954"/>
                  <a:gd name="connsiteX7" fmla="*/ 430757 w 1097695"/>
                  <a:gd name="connsiteY7" fmla="*/ 27160 h 838954"/>
                  <a:gd name="connsiteX8" fmla="*/ 68618 w 1097695"/>
                  <a:gd name="connsiteY8" fmla="*/ 0 h 83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695" h="838954">
                    <a:moveTo>
                      <a:pt x="68618" y="0"/>
                    </a:moveTo>
                    <a:lnTo>
                      <a:pt x="0" y="780977"/>
                    </a:lnTo>
                    <a:lnTo>
                      <a:pt x="373418" y="811794"/>
                    </a:lnTo>
                    <a:lnTo>
                      <a:pt x="940768" y="838954"/>
                    </a:lnTo>
                    <a:lnTo>
                      <a:pt x="1085624" y="832919"/>
                    </a:lnTo>
                    <a:lnTo>
                      <a:pt x="1097695" y="69410"/>
                    </a:lnTo>
                    <a:lnTo>
                      <a:pt x="654075" y="45267"/>
                    </a:lnTo>
                    <a:lnTo>
                      <a:pt x="430757" y="27160"/>
                    </a:lnTo>
                    <a:lnTo>
                      <a:pt x="68618" y="0"/>
                    </a:lnTo>
                    <a:close/>
                  </a:path>
                </a:pathLst>
              </a:custGeom>
              <a:solidFill>
                <a:srgbClr val="548234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6" name="Freeform 16">
                <a:extLst>
                  <a:ext uri="{FF2B5EF4-FFF2-40B4-BE49-F238E27FC236}">
                    <a16:creationId xmlns:a16="http://schemas.microsoft.com/office/drawing/2014/main" id="{056819B0-C4F6-46E6-8F7B-2B9432ACFD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06449" y="2509575"/>
                <a:ext cx="873125" cy="709083"/>
              </a:xfrm>
              <a:custGeom>
                <a:avLst/>
                <a:gdLst>
                  <a:gd name="connsiteX0" fmla="*/ 81481 w 1047184"/>
                  <a:gd name="connsiteY0" fmla="*/ 0 h 851025"/>
                  <a:gd name="connsiteX1" fmla="*/ 12071 w 1047184"/>
                  <a:gd name="connsiteY1" fmla="*/ 576404 h 851025"/>
                  <a:gd name="connsiteX2" fmla="*/ 0 w 1047184"/>
                  <a:gd name="connsiteY2" fmla="*/ 751437 h 851025"/>
                  <a:gd name="connsiteX3" fmla="*/ 289711 w 1047184"/>
                  <a:gd name="connsiteY3" fmla="*/ 796705 h 851025"/>
                  <a:gd name="connsiteX4" fmla="*/ 1017006 w 1047184"/>
                  <a:gd name="connsiteY4" fmla="*/ 851025 h 851025"/>
                  <a:gd name="connsiteX5" fmla="*/ 1047184 w 1047184"/>
                  <a:gd name="connsiteY5" fmla="*/ 78463 h 851025"/>
                  <a:gd name="connsiteX6" fmla="*/ 81481 w 1047184"/>
                  <a:gd name="connsiteY6" fmla="*/ 0 h 85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184" h="851025">
                    <a:moveTo>
                      <a:pt x="81481" y="0"/>
                    </a:moveTo>
                    <a:lnTo>
                      <a:pt x="12071" y="576404"/>
                    </a:lnTo>
                    <a:lnTo>
                      <a:pt x="0" y="751437"/>
                    </a:lnTo>
                    <a:lnTo>
                      <a:pt x="289711" y="796705"/>
                    </a:lnTo>
                    <a:lnTo>
                      <a:pt x="1017006" y="851025"/>
                    </a:lnTo>
                    <a:lnTo>
                      <a:pt x="1047184" y="78463"/>
                    </a:lnTo>
                    <a:lnTo>
                      <a:pt x="81481" y="0"/>
                    </a:ln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7" name="Freeform 17">
                <a:extLst>
                  <a:ext uri="{FF2B5EF4-FFF2-40B4-BE49-F238E27FC236}">
                    <a16:creationId xmlns:a16="http://schemas.microsoft.com/office/drawing/2014/main" id="{A29E46BA-AE89-4C7F-8E7B-91B3C7C280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00314" y="1800490"/>
                <a:ext cx="1312333" cy="793750"/>
              </a:xfrm>
              <a:custGeom>
                <a:avLst/>
                <a:gdLst>
                  <a:gd name="connsiteX0" fmla="*/ 27160 w 1572285"/>
                  <a:gd name="connsiteY0" fmla="*/ 0 h 944578"/>
                  <a:gd name="connsiteX1" fmla="*/ 24142 w 1572285"/>
                  <a:gd name="connsiteY1" fmla="*/ 63374 h 944578"/>
                  <a:gd name="connsiteX2" fmla="*/ 0 w 1572285"/>
                  <a:gd name="connsiteY2" fmla="*/ 129766 h 944578"/>
                  <a:gd name="connsiteX3" fmla="*/ 12071 w 1572285"/>
                  <a:gd name="connsiteY3" fmla="*/ 301782 h 944578"/>
                  <a:gd name="connsiteX4" fmla="*/ 69410 w 1572285"/>
                  <a:gd name="connsiteY4" fmla="*/ 374210 h 944578"/>
                  <a:gd name="connsiteX5" fmla="*/ 93552 w 1572285"/>
                  <a:gd name="connsiteY5" fmla="*/ 422495 h 944578"/>
                  <a:gd name="connsiteX6" fmla="*/ 132784 w 1572285"/>
                  <a:gd name="connsiteY6" fmla="*/ 455691 h 944578"/>
                  <a:gd name="connsiteX7" fmla="*/ 162962 w 1572285"/>
                  <a:gd name="connsiteY7" fmla="*/ 485869 h 944578"/>
                  <a:gd name="connsiteX8" fmla="*/ 135802 w 1572285"/>
                  <a:gd name="connsiteY8" fmla="*/ 567350 h 944578"/>
                  <a:gd name="connsiteX9" fmla="*/ 144855 w 1572285"/>
                  <a:gd name="connsiteY9" fmla="*/ 618653 h 944578"/>
                  <a:gd name="connsiteX10" fmla="*/ 111659 w 1572285"/>
                  <a:gd name="connsiteY10" fmla="*/ 645814 h 944578"/>
                  <a:gd name="connsiteX11" fmla="*/ 117695 w 1572285"/>
                  <a:gd name="connsiteY11" fmla="*/ 679010 h 944578"/>
                  <a:gd name="connsiteX12" fmla="*/ 190122 w 1572285"/>
                  <a:gd name="connsiteY12" fmla="*/ 675992 h 944578"/>
                  <a:gd name="connsiteX13" fmla="*/ 208229 w 1572285"/>
                  <a:gd name="connsiteY13" fmla="*/ 739366 h 944578"/>
                  <a:gd name="connsiteX14" fmla="*/ 214265 w 1572285"/>
                  <a:gd name="connsiteY14" fmla="*/ 775580 h 944578"/>
                  <a:gd name="connsiteX15" fmla="*/ 235390 w 1572285"/>
                  <a:gd name="connsiteY15" fmla="*/ 817830 h 944578"/>
                  <a:gd name="connsiteX16" fmla="*/ 235390 w 1572285"/>
                  <a:gd name="connsiteY16" fmla="*/ 848008 h 944578"/>
                  <a:gd name="connsiteX17" fmla="*/ 307817 w 1572285"/>
                  <a:gd name="connsiteY17" fmla="*/ 935525 h 944578"/>
                  <a:gd name="connsiteX18" fmla="*/ 404388 w 1572285"/>
                  <a:gd name="connsiteY18" fmla="*/ 917418 h 944578"/>
                  <a:gd name="connsiteX19" fmla="*/ 422495 w 1572285"/>
                  <a:gd name="connsiteY19" fmla="*/ 938542 h 944578"/>
                  <a:gd name="connsiteX20" fmla="*/ 506994 w 1572285"/>
                  <a:gd name="connsiteY20" fmla="*/ 899311 h 944578"/>
                  <a:gd name="connsiteX21" fmla="*/ 546225 w 1572285"/>
                  <a:gd name="connsiteY21" fmla="*/ 944578 h 944578"/>
                  <a:gd name="connsiteX22" fmla="*/ 564332 w 1572285"/>
                  <a:gd name="connsiteY22" fmla="*/ 844990 h 944578"/>
                  <a:gd name="connsiteX23" fmla="*/ 1530035 w 1572285"/>
                  <a:gd name="connsiteY23" fmla="*/ 935525 h 944578"/>
                  <a:gd name="connsiteX24" fmla="*/ 1572285 w 1572285"/>
                  <a:gd name="connsiteY24" fmla="*/ 190123 h 944578"/>
                  <a:gd name="connsiteX25" fmla="*/ 1189021 w 1572285"/>
                  <a:gd name="connsiteY25" fmla="*/ 156927 h 944578"/>
                  <a:gd name="connsiteX26" fmla="*/ 1007952 w 1572285"/>
                  <a:gd name="connsiteY26" fmla="*/ 141837 h 944578"/>
                  <a:gd name="connsiteX27" fmla="*/ 908364 w 1572285"/>
                  <a:gd name="connsiteY27" fmla="*/ 138820 h 944578"/>
                  <a:gd name="connsiteX28" fmla="*/ 742384 w 1572285"/>
                  <a:gd name="connsiteY28" fmla="*/ 111659 h 944578"/>
                  <a:gd name="connsiteX29" fmla="*/ 597528 w 1572285"/>
                  <a:gd name="connsiteY29" fmla="*/ 93552 h 944578"/>
                  <a:gd name="connsiteX30" fmla="*/ 27160 w 1572285"/>
                  <a:gd name="connsiteY30" fmla="*/ 0 h 944578"/>
                  <a:gd name="connsiteX0" fmla="*/ 27160 w 1572285"/>
                  <a:gd name="connsiteY0" fmla="*/ 0 h 944594"/>
                  <a:gd name="connsiteX1" fmla="*/ 24142 w 1572285"/>
                  <a:gd name="connsiteY1" fmla="*/ 63374 h 944594"/>
                  <a:gd name="connsiteX2" fmla="*/ 0 w 1572285"/>
                  <a:gd name="connsiteY2" fmla="*/ 129766 h 944594"/>
                  <a:gd name="connsiteX3" fmla="*/ 12071 w 1572285"/>
                  <a:gd name="connsiteY3" fmla="*/ 301782 h 944594"/>
                  <a:gd name="connsiteX4" fmla="*/ 69410 w 1572285"/>
                  <a:gd name="connsiteY4" fmla="*/ 374210 h 944594"/>
                  <a:gd name="connsiteX5" fmla="*/ 93552 w 1572285"/>
                  <a:gd name="connsiteY5" fmla="*/ 422495 h 944594"/>
                  <a:gd name="connsiteX6" fmla="*/ 132784 w 1572285"/>
                  <a:gd name="connsiteY6" fmla="*/ 455691 h 944594"/>
                  <a:gd name="connsiteX7" fmla="*/ 162962 w 1572285"/>
                  <a:gd name="connsiteY7" fmla="*/ 485869 h 944594"/>
                  <a:gd name="connsiteX8" fmla="*/ 135802 w 1572285"/>
                  <a:gd name="connsiteY8" fmla="*/ 567350 h 944594"/>
                  <a:gd name="connsiteX9" fmla="*/ 144855 w 1572285"/>
                  <a:gd name="connsiteY9" fmla="*/ 618653 h 944594"/>
                  <a:gd name="connsiteX10" fmla="*/ 111659 w 1572285"/>
                  <a:gd name="connsiteY10" fmla="*/ 645814 h 944594"/>
                  <a:gd name="connsiteX11" fmla="*/ 117695 w 1572285"/>
                  <a:gd name="connsiteY11" fmla="*/ 679010 h 944594"/>
                  <a:gd name="connsiteX12" fmla="*/ 190122 w 1572285"/>
                  <a:gd name="connsiteY12" fmla="*/ 675992 h 944594"/>
                  <a:gd name="connsiteX13" fmla="*/ 208229 w 1572285"/>
                  <a:gd name="connsiteY13" fmla="*/ 739366 h 944594"/>
                  <a:gd name="connsiteX14" fmla="*/ 214265 w 1572285"/>
                  <a:gd name="connsiteY14" fmla="*/ 775580 h 944594"/>
                  <a:gd name="connsiteX15" fmla="*/ 235390 w 1572285"/>
                  <a:gd name="connsiteY15" fmla="*/ 817830 h 944594"/>
                  <a:gd name="connsiteX16" fmla="*/ 235390 w 1572285"/>
                  <a:gd name="connsiteY16" fmla="*/ 848008 h 944594"/>
                  <a:gd name="connsiteX17" fmla="*/ 307817 w 1572285"/>
                  <a:gd name="connsiteY17" fmla="*/ 935525 h 944594"/>
                  <a:gd name="connsiteX18" fmla="*/ 404388 w 1572285"/>
                  <a:gd name="connsiteY18" fmla="*/ 917418 h 944594"/>
                  <a:gd name="connsiteX19" fmla="*/ 422495 w 1572285"/>
                  <a:gd name="connsiteY19" fmla="*/ 938542 h 944594"/>
                  <a:gd name="connsiteX20" fmla="*/ 506994 w 1572285"/>
                  <a:gd name="connsiteY20" fmla="*/ 899311 h 944594"/>
                  <a:gd name="connsiteX21" fmla="*/ 557802 w 1572285"/>
                  <a:gd name="connsiteY21" fmla="*/ 944594 h 944594"/>
                  <a:gd name="connsiteX22" fmla="*/ 564332 w 1572285"/>
                  <a:gd name="connsiteY22" fmla="*/ 844990 h 944594"/>
                  <a:gd name="connsiteX23" fmla="*/ 1530035 w 1572285"/>
                  <a:gd name="connsiteY23" fmla="*/ 935525 h 944594"/>
                  <a:gd name="connsiteX24" fmla="*/ 1572285 w 1572285"/>
                  <a:gd name="connsiteY24" fmla="*/ 190123 h 944594"/>
                  <a:gd name="connsiteX25" fmla="*/ 1189021 w 1572285"/>
                  <a:gd name="connsiteY25" fmla="*/ 156927 h 944594"/>
                  <a:gd name="connsiteX26" fmla="*/ 1007952 w 1572285"/>
                  <a:gd name="connsiteY26" fmla="*/ 141837 h 944594"/>
                  <a:gd name="connsiteX27" fmla="*/ 908364 w 1572285"/>
                  <a:gd name="connsiteY27" fmla="*/ 138820 h 944594"/>
                  <a:gd name="connsiteX28" fmla="*/ 742384 w 1572285"/>
                  <a:gd name="connsiteY28" fmla="*/ 111659 h 944594"/>
                  <a:gd name="connsiteX29" fmla="*/ 597528 w 1572285"/>
                  <a:gd name="connsiteY29" fmla="*/ 93552 h 944594"/>
                  <a:gd name="connsiteX30" fmla="*/ 27160 w 1572285"/>
                  <a:gd name="connsiteY30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71625 w 1574500"/>
                  <a:gd name="connsiteY4" fmla="*/ 374210 h 944594"/>
                  <a:gd name="connsiteX5" fmla="*/ 95767 w 1574500"/>
                  <a:gd name="connsiteY5" fmla="*/ 422495 h 944594"/>
                  <a:gd name="connsiteX6" fmla="*/ 134999 w 1574500"/>
                  <a:gd name="connsiteY6" fmla="*/ 455691 h 944594"/>
                  <a:gd name="connsiteX7" fmla="*/ 165177 w 1574500"/>
                  <a:gd name="connsiteY7" fmla="*/ 485869 h 944594"/>
                  <a:gd name="connsiteX8" fmla="*/ 138017 w 1574500"/>
                  <a:gd name="connsiteY8" fmla="*/ 567350 h 944594"/>
                  <a:gd name="connsiteX9" fmla="*/ 147070 w 1574500"/>
                  <a:gd name="connsiteY9" fmla="*/ 618653 h 944594"/>
                  <a:gd name="connsiteX10" fmla="*/ 113874 w 1574500"/>
                  <a:gd name="connsiteY10" fmla="*/ 645814 h 944594"/>
                  <a:gd name="connsiteX11" fmla="*/ 119910 w 1574500"/>
                  <a:gd name="connsiteY11" fmla="*/ 679010 h 944594"/>
                  <a:gd name="connsiteX12" fmla="*/ 192337 w 1574500"/>
                  <a:gd name="connsiteY12" fmla="*/ 675992 h 944594"/>
                  <a:gd name="connsiteX13" fmla="*/ 210444 w 1574500"/>
                  <a:gd name="connsiteY13" fmla="*/ 739366 h 944594"/>
                  <a:gd name="connsiteX14" fmla="*/ 216480 w 1574500"/>
                  <a:gd name="connsiteY14" fmla="*/ 775580 h 944594"/>
                  <a:gd name="connsiteX15" fmla="*/ 237605 w 1574500"/>
                  <a:gd name="connsiteY15" fmla="*/ 817830 h 944594"/>
                  <a:gd name="connsiteX16" fmla="*/ 237605 w 1574500"/>
                  <a:gd name="connsiteY16" fmla="*/ 848008 h 944594"/>
                  <a:gd name="connsiteX17" fmla="*/ 310032 w 1574500"/>
                  <a:gd name="connsiteY17" fmla="*/ 935525 h 944594"/>
                  <a:gd name="connsiteX18" fmla="*/ 406603 w 1574500"/>
                  <a:gd name="connsiteY18" fmla="*/ 917418 h 944594"/>
                  <a:gd name="connsiteX19" fmla="*/ 424710 w 1574500"/>
                  <a:gd name="connsiteY19" fmla="*/ 938542 h 944594"/>
                  <a:gd name="connsiteX20" fmla="*/ 509209 w 1574500"/>
                  <a:gd name="connsiteY20" fmla="*/ 899311 h 944594"/>
                  <a:gd name="connsiteX21" fmla="*/ 560017 w 1574500"/>
                  <a:gd name="connsiteY21" fmla="*/ 944594 h 944594"/>
                  <a:gd name="connsiteX22" fmla="*/ 566547 w 1574500"/>
                  <a:gd name="connsiteY22" fmla="*/ 844990 h 944594"/>
                  <a:gd name="connsiteX23" fmla="*/ 1532250 w 1574500"/>
                  <a:gd name="connsiteY23" fmla="*/ 935525 h 944594"/>
                  <a:gd name="connsiteX24" fmla="*/ 1574500 w 1574500"/>
                  <a:gd name="connsiteY24" fmla="*/ 190123 h 944594"/>
                  <a:gd name="connsiteX25" fmla="*/ 1191236 w 1574500"/>
                  <a:gd name="connsiteY25" fmla="*/ 156927 h 944594"/>
                  <a:gd name="connsiteX26" fmla="*/ 1010167 w 1574500"/>
                  <a:gd name="connsiteY26" fmla="*/ 141837 h 944594"/>
                  <a:gd name="connsiteX27" fmla="*/ 910579 w 1574500"/>
                  <a:gd name="connsiteY27" fmla="*/ 138820 h 944594"/>
                  <a:gd name="connsiteX28" fmla="*/ 744599 w 1574500"/>
                  <a:gd name="connsiteY28" fmla="*/ 111659 h 944594"/>
                  <a:gd name="connsiteX29" fmla="*/ 599743 w 1574500"/>
                  <a:gd name="connsiteY29" fmla="*/ 93552 h 944594"/>
                  <a:gd name="connsiteX30" fmla="*/ 29375 w 1574500"/>
                  <a:gd name="connsiteY30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95767 w 1574500"/>
                  <a:gd name="connsiteY4" fmla="*/ 422495 h 944594"/>
                  <a:gd name="connsiteX5" fmla="*/ 134999 w 1574500"/>
                  <a:gd name="connsiteY5" fmla="*/ 455691 h 944594"/>
                  <a:gd name="connsiteX6" fmla="*/ 165177 w 1574500"/>
                  <a:gd name="connsiteY6" fmla="*/ 485869 h 944594"/>
                  <a:gd name="connsiteX7" fmla="*/ 138017 w 1574500"/>
                  <a:gd name="connsiteY7" fmla="*/ 567350 h 944594"/>
                  <a:gd name="connsiteX8" fmla="*/ 147070 w 1574500"/>
                  <a:gd name="connsiteY8" fmla="*/ 618653 h 944594"/>
                  <a:gd name="connsiteX9" fmla="*/ 113874 w 1574500"/>
                  <a:gd name="connsiteY9" fmla="*/ 645814 h 944594"/>
                  <a:gd name="connsiteX10" fmla="*/ 119910 w 1574500"/>
                  <a:gd name="connsiteY10" fmla="*/ 679010 h 944594"/>
                  <a:gd name="connsiteX11" fmla="*/ 192337 w 1574500"/>
                  <a:gd name="connsiteY11" fmla="*/ 675992 h 944594"/>
                  <a:gd name="connsiteX12" fmla="*/ 210444 w 1574500"/>
                  <a:gd name="connsiteY12" fmla="*/ 739366 h 944594"/>
                  <a:gd name="connsiteX13" fmla="*/ 216480 w 1574500"/>
                  <a:gd name="connsiteY13" fmla="*/ 775580 h 944594"/>
                  <a:gd name="connsiteX14" fmla="*/ 237605 w 1574500"/>
                  <a:gd name="connsiteY14" fmla="*/ 817830 h 944594"/>
                  <a:gd name="connsiteX15" fmla="*/ 237605 w 1574500"/>
                  <a:gd name="connsiteY15" fmla="*/ 848008 h 944594"/>
                  <a:gd name="connsiteX16" fmla="*/ 310032 w 1574500"/>
                  <a:gd name="connsiteY16" fmla="*/ 935525 h 944594"/>
                  <a:gd name="connsiteX17" fmla="*/ 406603 w 1574500"/>
                  <a:gd name="connsiteY17" fmla="*/ 917418 h 944594"/>
                  <a:gd name="connsiteX18" fmla="*/ 424710 w 1574500"/>
                  <a:gd name="connsiteY18" fmla="*/ 938542 h 944594"/>
                  <a:gd name="connsiteX19" fmla="*/ 509209 w 1574500"/>
                  <a:gd name="connsiteY19" fmla="*/ 899311 h 944594"/>
                  <a:gd name="connsiteX20" fmla="*/ 560017 w 1574500"/>
                  <a:gd name="connsiteY20" fmla="*/ 944594 h 944594"/>
                  <a:gd name="connsiteX21" fmla="*/ 566547 w 1574500"/>
                  <a:gd name="connsiteY21" fmla="*/ 844990 h 944594"/>
                  <a:gd name="connsiteX22" fmla="*/ 1532250 w 1574500"/>
                  <a:gd name="connsiteY22" fmla="*/ 935525 h 944594"/>
                  <a:gd name="connsiteX23" fmla="*/ 1574500 w 1574500"/>
                  <a:gd name="connsiteY23" fmla="*/ 190123 h 944594"/>
                  <a:gd name="connsiteX24" fmla="*/ 1191236 w 1574500"/>
                  <a:gd name="connsiteY24" fmla="*/ 156927 h 944594"/>
                  <a:gd name="connsiteX25" fmla="*/ 1010167 w 1574500"/>
                  <a:gd name="connsiteY25" fmla="*/ 141837 h 944594"/>
                  <a:gd name="connsiteX26" fmla="*/ 910579 w 1574500"/>
                  <a:gd name="connsiteY26" fmla="*/ 138820 h 944594"/>
                  <a:gd name="connsiteX27" fmla="*/ 744599 w 1574500"/>
                  <a:gd name="connsiteY27" fmla="*/ 111659 h 944594"/>
                  <a:gd name="connsiteX28" fmla="*/ 599743 w 1574500"/>
                  <a:gd name="connsiteY28" fmla="*/ 93552 h 944594"/>
                  <a:gd name="connsiteX29" fmla="*/ 29375 w 1574500"/>
                  <a:gd name="connsiteY29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95767 w 1574500"/>
                  <a:gd name="connsiteY4" fmla="*/ 422495 h 944594"/>
                  <a:gd name="connsiteX5" fmla="*/ 165177 w 1574500"/>
                  <a:gd name="connsiteY5" fmla="*/ 485869 h 944594"/>
                  <a:gd name="connsiteX6" fmla="*/ 138017 w 1574500"/>
                  <a:gd name="connsiteY6" fmla="*/ 567350 h 944594"/>
                  <a:gd name="connsiteX7" fmla="*/ 147070 w 1574500"/>
                  <a:gd name="connsiteY7" fmla="*/ 61865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65177 w 1574500"/>
                  <a:gd name="connsiteY5" fmla="*/ 485869 h 944594"/>
                  <a:gd name="connsiteX6" fmla="*/ 138017 w 1574500"/>
                  <a:gd name="connsiteY6" fmla="*/ 567350 h 944594"/>
                  <a:gd name="connsiteX7" fmla="*/ 147070 w 1574500"/>
                  <a:gd name="connsiteY7" fmla="*/ 61865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48421 w 1574500"/>
                  <a:gd name="connsiteY5" fmla="*/ 485877 h 944594"/>
                  <a:gd name="connsiteX6" fmla="*/ 138017 w 1574500"/>
                  <a:gd name="connsiteY6" fmla="*/ 567350 h 944594"/>
                  <a:gd name="connsiteX7" fmla="*/ 147070 w 1574500"/>
                  <a:gd name="connsiteY7" fmla="*/ 61865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48421 w 1574500"/>
                  <a:gd name="connsiteY5" fmla="*/ 485877 h 944594"/>
                  <a:gd name="connsiteX6" fmla="*/ 123656 w 1574500"/>
                  <a:gd name="connsiteY6" fmla="*/ 567360 h 944594"/>
                  <a:gd name="connsiteX7" fmla="*/ 147070 w 1574500"/>
                  <a:gd name="connsiteY7" fmla="*/ 61865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48421 w 1574500"/>
                  <a:gd name="connsiteY5" fmla="*/ 485877 h 944594"/>
                  <a:gd name="connsiteX6" fmla="*/ 123656 w 1574500"/>
                  <a:gd name="connsiteY6" fmla="*/ 567360 h 944594"/>
                  <a:gd name="connsiteX7" fmla="*/ 132705 w 1574500"/>
                  <a:gd name="connsiteY7" fmla="*/ 61866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48421 w 1574500"/>
                  <a:gd name="connsiteY5" fmla="*/ 485877 h 944594"/>
                  <a:gd name="connsiteX6" fmla="*/ 123656 w 1574500"/>
                  <a:gd name="connsiteY6" fmla="*/ 567360 h 944594"/>
                  <a:gd name="connsiteX7" fmla="*/ 132705 w 1574500"/>
                  <a:gd name="connsiteY7" fmla="*/ 61866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27946 w 1574500"/>
                  <a:gd name="connsiteY14" fmla="*/ 874216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52209"/>
                  <a:gd name="connsiteX1" fmla="*/ 26357 w 1574500"/>
                  <a:gd name="connsiteY1" fmla="*/ 63374 h 952209"/>
                  <a:gd name="connsiteX2" fmla="*/ 2215 w 1574500"/>
                  <a:gd name="connsiteY2" fmla="*/ 129766 h 952209"/>
                  <a:gd name="connsiteX3" fmla="*/ 0 w 1574500"/>
                  <a:gd name="connsiteY3" fmla="*/ 308931 h 952209"/>
                  <a:gd name="connsiteX4" fmla="*/ 86191 w 1574500"/>
                  <a:gd name="connsiteY4" fmla="*/ 429646 h 952209"/>
                  <a:gd name="connsiteX5" fmla="*/ 148421 w 1574500"/>
                  <a:gd name="connsiteY5" fmla="*/ 485877 h 952209"/>
                  <a:gd name="connsiteX6" fmla="*/ 123656 w 1574500"/>
                  <a:gd name="connsiteY6" fmla="*/ 567360 h 952209"/>
                  <a:gd name="connsiteX7" fmla="*/ 132705 w 1574500"/>
                  <a:gd name="connsiteY7" fmla="*/ 618663 h 952209"/>
                  <a:gd name="connsiteX8" fmla="*/ 113874 w 1574500"/>
                  <a:gd name="connsiteY8" fmla="*/ 645814 h 952209"/>
                  <a:gd name="connsiteX9" fmla="*/ 119910 w 1574500"/>
                  <a:gd name="connsiteY9" fmla="*/ 679010 h 952209"/>
                  <a:gd name="connsiteX10" fmla="*/ 192337 w 1574500"/>
                  <a:gd name="connsiteY10" fmla="*/ 675992 h 952209"/>
                  <a:gd name="connsiteX11" fmla="*/ 210444 w 1574500"/>
                  <a:gd name="connsiteY11" fmla="*/ 739366 h 952209"/>
                  <a:gd name="connsiteX12" fmla="*/ 216480 w 1574500"/>
                  <a:gd name="connsiteY12" fmla="*/ 775580 h 952209"/>
                  <a:gd name="connsiteX13" fmla="*/ 237605 w 1574500"/>
                  <a:gd name="connsiteY13" fmla="*/ 817830 h 952209"/>
                  <a:gd name="connsiteX14" fmla="*/ 227946 w 1574500"/>
                  <a:gd name="connsiteY14" fmla="*/ 874216 h 952209"/>
                  <a:gd name="connsiteX15" fmla="*/ 312230 w 1574500"/>
                  <a:gd name="connsiteY15" fmla="*/ 952209 h 952209"/>
                  <a:gd name="connsiteX16" fmla="*/ 406603 w 1574500"/>
                  <a:gd name="connsiteY16" fmla="*/ 917418 h 952209"/>
                  <a:gd name="connsiteX17" fmla="*/ 424710 w 1574500"/>
                  <a:gd name="connsiteY17" fmla="*/ 938542 h 952209"/>
                  <a:gd name="connsiteX18" fmla="*/ 509209 w 1574500"/>
                  <a:gd name="connsiteY18" fmla="*/ 899311 h 952209"/>
                  <a:gd name="connsiteX19" fmla="*/ 560017 w 1574500"/>
                  <a:gd name="connsiteY19" fmla="*/ 944594 h 952209"/>
                  <a:gd name="connsiteX20" fmla="*/ 566547 w 1574500"/>
                  <a:gd name="connsiteY20" fmla="*/ 844990 h 952209"/>
                  <a:gd name="connsiteX21" fmla="*/ 1532250 w 1574500"/>
                  <a:gd name="connsiteY21" fmla="*/ 935525 h 952209"/>
                  <a:gd name="connsiteX22" fmla="*/ 1574500 w 1574500"/>
                  <a:gd name="connsiteY22" fmla="*/ 190123 h 952209"/>
                  <a:gd name="connsiteX23" fmla="*/ 1191236 w 1574500"/>
                  <a:gd name="connsiteY23" fmla="*/ 156927 h 952209"/>
                  <a:gd name="connsiteX24" fmla="*/ 1010167 w 1574500"/>
                  <a:gd name="connsiteY24" fmla="*/ 141837 h 952209"/>
                  <a:gd name="connsiteX25" fmla="*/ 910579 w 1574500"/>
                  <a:gd name="connsiteY25" fmla="*/ 138820 h 952209"/>
                  <a:gd name="connsiteX26" fmla="*/ 744599 w 1574500"/>
                  <a:gd name="connsiteY26" fmla="*/ 111659 h 952209"/>
                  <a:gd name="connsiteX27" fmla="*/ 599743 w 1574500"/>
                  <a:gd name="connsiteY27" fmla="*/ 93552 h 952209"/>
                  <a:gd name="connsiteX28" fmla="*/ 29375 w 1574500"/>
                  <a:gd name="connsiteY28" fmla="*/ 0 h 952209"/>
                  <a:gd name="connsiteX0" fmla="*/ 29375 w 1574500"/>
                  <a:gd name="connsiteY0" fmla="*/ 0 h 952845"/>
                  <a:gd name="connsiteX1" fmla="*/ 26357 w 1574500"/>
                  <a:gd name="connsiteY1" fmla="*/ 63374 h 952845"/>
                  <a:gd name="connsiteX2" fmla="*/ 2215 w 1574500"/>
                  <a:gd name="connsiteY2" fmla="*/ 129766 h 952845"/>
                  <a:gd name="connsiteX3" fmla="*/ 0 w 1574500"/>
                  <a:gd name="connsiteY3" fmla="*/ 308931 h 952845"/>
                  <a:gd name="connsiteX4" fmla="*/ 86191 w 1574500"/>
                  <a:gd name="connsiteY4" fmla="*/ 429646 h 952845"/>
                  <a:gd name="connsiteX5" fmla="*/ 148421 w 1574500"/>
                  <a:gd name="connsiteY5" fmla="*/ 485877 h 952845"/>
                  <a:gd name="connsiteX6" fmla="*/ 123656 w 1574500"/>
                  <a:gd name="connsiteY6" fmla="*/ 567360 h 952845"/>
                  <a:gd name="connsiteX7" fmla="*/ 132705 w 1574500"/>
                  <a:gd name="connsiteY7" fmla="*/ 618663 h 952845"/>
                  <a:gd name="connsiteX8" fmla="*/ 113874 w 1574500"/>
                  <a:gd name="connsiteY8" fmla="*/ 645814 h 952845"/>
                  <a:gd name="connsiteX9" fmla="*/ 119910 w 1574500"/>
                  <a:gd name="connsiteY9" fmla="*/ 679010 h 952845"/>
                  <a:gd name="connsiteX10" fmla="*/ 192337 w 1574500"/>
                  <a:gd name="connsiteY10" fmla="*/ 675992 h 952845"/>
                  <a:gd name="connsiteX11" fmla="*/ 210444 w 1574500"/>
                  <a:gd name="connsiteY11" fmla="*/ 739366 h 952845"/>
                  <a:gd name="connsiteX12" fmla="*/ 216480 w 1574500"/>
                  <a:gd name="connsiteY12" fmla="*/ 775580 h 952845"/>
                  <a:gd name="connsiteX13" fmla="*/ 237605 w 1574500"/>
                  <a:gd name="connsiteY13" fmla="*/ 817830 h 952845"/>
                  <a:gd name="connsiteX14" fmla="*/ 227946 w 1574500"/>
                  <a:gd name="connsiteY14" fmla="*/ 874216 h 952845"/>
                  <a:gd name="connsiteX15" fmla="*/ 312230 w 1574500"/>
                  <a:gd name="connsiteY15" fmla="*/ 952209 h 952845"/>
                  <a:gd name="connsiteX16" fmla="*/ 406603 w 1574500"/>
                  <a:gd name="connsiteY16" fmla="*/ 917418 h 952845"/>
                  <a:gd name="connsiteX17" fmla="*/ 455399 w 1574500"/>
                  <a:gd name="connsiteY17" fmla="*/ 952845 h 952845"/>
                  <a:gd name="connsiteX18" fmla="*/ 509209 w 1574500"/>
                  <a:gd name="connsiteY18" fmla="*/ 899311 h 952845"/>
                  <a:gd name="connsiteX19" fmla="*/ 560017 w 1574500"/>
                  <a:gd name="connsiteY19" fmla="*/ 944594 h 952845"/>
                  <a:gd name="connsiteX20" fmla="*/ 566547 w 1574500"/>
                  <a:gd name="connsiteY20" fmla="*/ 844990 h 952845"/>
                  <a:gd name="connsiteX21" fmla="*/ 1532250 w 1574500"/>
                  <a:gd name="connsiteY21" fmla="*/ 935525 h 952845"/>
                  <a:gd name="connsiteX22" fmla="*/ 1574500 w 1574500"/>
                  <a:gd name="connsiteY22" fmla="*/ 190123 h 952845"/>
                  <a:gd name="connsiteX23" fmla="*/ 1191236 w 1574500"/>
                  <a:gd name="connsiteY23" fmla="*/ 156927 h 952845"/>
                  <a:gd name="connsiteX24" fmla="*/ 1010167 w 1574500"/>
                  <a:gd name="connsiteY24" fmla="*/ 141837 h 952845"/>
                  <a:gd name="connsiteX25" fmla="*/ 910579 w 1574500"/>
                  <a:gd name="connsiteY25" fmla="*/ 138820 h 952845"/>
                  <a:gd name="connsiteX26" fmla="*/ 744599 w 1574500"/>
                  <a:gd name="connsiteY26" fmla="*/ 111659 h 952845"/>
                  <a:gd name="connsiteX27" fmla="*/ 599743 w 1574500"/>
                  <a:gd name="connsiteY27" fmla="*/ 93552 h 952845"/>
                  <a:gd name="connsiteX28" fmla="*/ 29375 w 1574500"/>
                  <a:gd name="connsiteY28" fmla="*/ 0 h 952845"/>
                  <a:gd name="connsiteX0" fmla="*/ 29375 w 1574500"/>
                  <a:gd name="connsiteY0" fmla="*/ 0 h 952845"/>
                  <a:gd name="connsiteX1" fmla="*/ 26357 w 1574500"/>
                  <a:gd name="connsiteY1" fmla="*/ 63374 h 952845"/>
                  <a:gd name="connsiteX2" fmla="*/ 2215 w 1574500"/>
                  <a:gd name="connsiteY2" fmla="*/ 129766 h 952845"/>
                  <a:gd name="connsiteX3" fmla="*/ 0 w 1574500"/>
                  <a:gd name="connsiteY3" fmla="*/ 308931 h 952845"/>
                  <a:gd name="connsiteX4" fmla="*/ 86191 w 1574500"/>
                  <a:gd name="connsiteY4" fmla="*/ 429646 h 952845"/>
                  <a:gd name="connsiteX5" fmla="*/ 148421 w 1574500"/>
                  <a:gd name="connsiteY5" fmla="*/ 485877 h 952845"/>
                  <a:gd name="connsiteX6" fmla="*/ 123656 w 1574500"/>
                  <a:gd name="connsiteY6" fmla="*/ 567360 h 952845"/>
                  <a:gd name="connsiteX7" fmla="*/ 132705 w 1574500"/>
                  <a:gd name="connsiteY7" fmla="*/ 618663 h 952845"/>
                  <a:gd name="connsiteX8" fmla="*/ 113874 w 1574500"/>
                  <a:gd name="connsiteY8" fmla="*/ 645814 h 952845"/>
                  <a:gd name="connsiteX9" fmla="*/ 119910 w 1574500"/>
                  <a:gd name="connsiteY9" fmla="*/ 679010 h 952845"/>
                  <a:gd name="connsiteX10" fmla="*/ 192337 w 1574500"/>
                  <a:gd name="connsiteY10" fmla="*/ 675992 h 952845"/>
                  <a:gd name="connsiteX11" fmla="*/ 210444 w 1574500"/>
                  <a:gd name="connsiteY11" fmla="*/ 739366 h 952845"/>
                  <a:gd name="connsiteX12" fmla="*/ 216480 w 1574500"/>
                  <a:gd name="connsiteY12" fmla="*/ 775580 h 952845"/>
                  <a:gd name="connsiteX13" fmla="*/ 237605 w 1574500"/>
                  <a:gd name="connsiteY13" fmla="*/ 817830 h 952845"/>
                  <a:gd name="connsiteX14" fmla="*/ 227946 w 1574500"/>
                  <a:gd name="connsiteY14" fmla="*/ 874216 h 952845"/>
                  <a:gd name="connsiteX15" fmla="*/ 312230 w 1574500"/>
                  <a:gd name="connsiteY15" fmla="*/ 952209 h 952845"/>
                  <a:gd name="connsiteX16" fmla="*/ 396844 w 1574500"/>
                  <a:gd name="connsiteY16" fmla="*/ 938866 h 952845"/>
                  <a:gd name="connsiteX17" fmla="*/ 455399 w 1574500"/>
                  <a:gd name="connsiteY17" fmla="*/ 952845 h 952845"/>
                  <a:gd name="connsiteX18" fmla="*/ 509209 w 1574500"/>
                  <a:gd name="connsiteY18" fmla="*/ 899311 h 952845"/>
                  <a:gd name="connsiteX19" fmla="*/ 560017 w 1574500"/>
                  <a:gd name="connsiteY19" fmla="*/ 944594 h 952845"/>
                  <a:gd name="connsiteX20" fmla="*/ 566547 w 1574500"/>
                  <a:gd name="connsiteY20" fmla="*/ 844990 h 952845"/>
                  <a:gd name="connsiteX21" fmla="*/ 1532250 w 1574500"/>
                  <a:gd name="connsiteY21" fmla="*/ 935525 h 952845"/>
                  <a:gd name="connsiteX22" fmla="*/ 1574500 w 1574500"/>
                  <a:gd name="connsiteY22" fmla="*/ 190123 h 952845"/>
                  <a:gd name="connsiteX23" fmla="*/ 1191236 w 1574500"/>
                  <a:gd name="connsiteY23" fmla="*/ 156927 h 952845"/>
                  <a:gd name="connsiteX24" fmla="*/ 1010167 w 1574500"/>
                  <a:gd name="connsiteY24" fmla="*/ 141837 h 952845"/>
                  <a:gd name="connsiteX25" fmla="*/ 910579 w 1574500"/>
                  <a:gd name="connsiteY25" fmla="*/ 138820 h 952845"/>
                  <a:gd name="connsiteX26" fmla="*/ 744599 w 1574500"/>
                  <a:gd name="connsiteY26" fmla="*/ 111659 h 952845"/>
                  <a:gd name="connsiteX27" fmla="*/ 599743 w 1574500"/>
                  <a:gd name="connsiteY27" fmla="*/ 93552 h 952845"/>
                  <a:gd name="connsiteX28" fmla="*/ 29375 w 1574500"/>
                  <a:gd name="connsiteY28" fmla="*/ 0 h 952845"/>
                  <a:gd name="connsiteX0" fmla="*/ 29375 w 1574500"/>
                  <a:gd name="connsiteY0" fmla="*/ 0 h 952845"/>
                  <a:gd name="connsiteX1" fmla="*/ 26357 w 1574500"/>
                  <a:gd name="connsiteY1" fmla="*/ 63374 h 952845"/>
                  <a:gd name="connsiteX2" fmla="*/ 2215 w 1574500"/>
                  <a:gd name="connsiteY2" fmla="*/ 129766 h 952845"/>
                  <a:gd name="connsiteX3" fmla="*/ 0 w 1574500"/>
                  <a:gd name="connsiteY3" fmla="*/ 308931 h 952845"/>
                  <a:gd name="connsiteX4" fmla="*/ 86191 w 1574500"/>
                  <a:gd name="connsiteY4" fmla="*/ 429646 h 952845"/>
                  <a:gd name="connsiteX5" fmla="*/ 148421 w 1574500"/>
                  <a:gd name="connsiteY5" fmla="*/ 485877 h 952845"/>
                  <a:gd name="connsiteX6" fmla="*/ 123656 w 1574500"/>
                  <a:gd name="connsiteY6" fmla="*/ 567360 h 952845"/>
                  <a:gd name="connsiteX7" fmla="*/ 132705 w 1574500"/>
                  <a:gd name="connsiteY7" fmla="*/ 618663 h 952845"/>
                  <a:gd name="connsiteX8" fmla="*/ 113874 w 1574500"/>
                  <a:gd name="connsiteY8" fmla="*/ 645814 h 952845"/>
                  <a:gd name="connsiteX9" fmla="*/ 119910 w 1574500"/>
                  <a:gd name="connsiteY9" fmla="*/ 679010 h 952845"/>
                  <a:gd name="connsiteX10" fmla="*/ 192337 w 1574500"/>
                  <a:gd name="connsiteY10" fmla="*/ 675992 h 952845"/>
                  <a:gd name="connsiteX11" fmla="*/ 210444 w 1574500"/>
                  <a:gd name="connsiteY11" fmla="*/ 739366 h 952845"/>
                  <a:gd name="connsiteX12" fmla="*/ 216480 w 1574500"/>
                  <a:gd name="connsiteY12" fmla="*/ 775580 h 952845"/>
                  <a:gd name="connsiteX13" fmla="*/ 237605 w 1574500"/>
                  <a:gd name="connsiteY13" fmla="*/ 817830 h 952845"/>
                  <a:gd name="connsiteX14" fmla="*/ 227946 w 1574500"/>
                  <a:gd name="connsiteY14" fmla="*/ 874216 h 952845"/>
                  <a:gd name="connsiteX15" fmla="*/ 312230 w 1574500"/>
                  <a:gd name="connsiteY15" fmla="*/ 952209 h 952845"/>
                  <a:gd name="connsiteX16" fmla="*/ 396844 w 1574500"/>
                  <a:gd name="connsiteY16" fmla="*/ 938866 h 952845"/>
                  <a:gd name="connsiteX17" fmla="*/ 455399 w 1574500"/>
                  <a:gd name="connsiteY17" fmla="*/ 952845 h 952845"/>
                  <a:gd name="connsiteX18" fmla="*/ 513669 w 1574500"/>
                  <a:gd name="connsiteY18" fmla="*/ 904089 h 952845"/>
                  <a:gd name="connsiteX19" fmla="*/ 560017 w 1574500"/>
                  <a:gd name="connsiteY19" fmla="*/ 944594 h 952845"/>
                  <a:gd name="connsiteX20" fmla="*/ 566547 w 1574500"/>
                  <a:gd name="connsiteY20" fmla="*/ 844990 h 952845"/>
                  <a:gd name="connsiteX21" fmla="*/ 1532250 w 1574500"/>
                  <a:gd name="connsiteY21" fmla="*/ 935525 h 952845"/>
                  <a:gd name="connsiteX22" fmla="*/ 1574500 w 1574500"/>
                  <a:gd name="connsiteY22" fmla="*/ 190123 h 952845"/>
                  <a:gd name="connsiteX23" fmla="*/ 1191236 w 1574500"/>
                  <a:gd name="connsiteY23" fmla="*/ 156927 h 952845"/>
                  <a:gd name="connsiteX24" fmla="*/ 1010167 w 1574500"/>
                  <a:gd name="connsiteY24" fmla="*/ 141837 h 952845"/>
                  <a:gd name="connsiteX25" fmla="*/ 910579 w 1574500"/>
                  <a:gd name="connsiteY25" fmla="*/ 138820 h 952845"/>
                  <a:gd name="connsiteX26" fmla="*/ 744599 w 1574500"/>
                  <a:gd name="connsiteY26" fmla="*/ 111659 h 952845"/>
                  <a:gd name="connsiteX27" fmla="*/ 599743 w 1574500"/>
                  <a:gd name="connsiteY27" fmla="*/ 93552 h 952845"/>
                  <a:gd name="connsiteX28" fmla="*/ 29375 w 1574500"/>
                  <a:gd name="connsiteY28" fmla="*/ 0 h 95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74500" h="952845">
                    <a:moveTo>
                      <a:pt x="29375" y="0"/>
                    </a:moveTo>
                    <a:lnTo>
                      <a:pt x="26357" y="63374"/>
                    </a:lnTo>
                    <a:lnTo>
                      <a:pt x="2215" y="129766"/>
                    </a:lnTo>
                    <a:cubicBezTo>
                      <a:pt x="1477" y="189488"/>
                      <a:pt x="738" y="249209"/>
                      <a:pt x="0" y="308931"/>
                    </a:cubicBezTo>
                    <a:lnTo>
                      <a:pt x="86191" y="429646"/>
                    </a:lnTo>
                    <a:lnTo>
                      <a:pt x="148421" y="485877"/>
                    </a:lnTo>
                    <a:lnTo>
                      <a:pt x="123656" y="567360"/>
                    </a:lnTo>
                    <a:lnTo>
                      <a:pt x="132705" y="618663"/>
                    </a:lnTo>
                    <a:lnTo>
                      <a:pt x="113874" y="645814"/>
                    </a:lnTo>
                    <a:lnTo>
                      <a:pt x="119910" y="679010"/>
                    </a:lnTo>
                    <a:lnTo>
                      <a:pt x="192337" y="675992"/>
                    </a:lnTo>
                    <a:lnTo>
                      <a:pt x="210444" y="739366"/>
                    </a:lnTo>
                    <a:lnTo>
                      <a:pt x="216480" y="775580"/>
                    </a:lnTo>
                    <a:lnTo>
                      <a:pt x="237605" y="817830"/>
                    </a:lnTo>
                    <a:lnTo>
                      <a:pt x="227946" y="874216"/>
                    </a:lnTo>
                    <a:lnTo>
                      <a:pt x="312230" y="952209"/>
                    </a:lnTo>
                    <a:lnTo>
                      <a:pt x="396844" y="938866"/>
                    </a:lnTo>
                    <a:lnTo>
                      <a:pt x="455399" y="952845"/>
                    </a:lnTo>
                    <a:lnTo>
                      <a:pt x="513669" y="904089"/>
                    </a:lnTo>
                    <a:lnTo>
                      <a:pt x="560017" y="944594"/>
                    </a:lnTo>
                    <a:lnTo>
                      <a:pt x="566547" y="844990"/>
                    </a:lnTo>
                    <a:lnTo>
                      <a:pt x="1532250" y="935525"/>
                    </a:lnTo>
                    <a:lnTo>
                      <a:pt x="1574500" y="190123"/>
                    </a:lnTo>
                    <a:lnTo>
                      <a:pt x="1191236" y="156927"/>
                    </a:lnTo>
                    <a:lnTo>
                      <a:pt x="1010167" y="141837"/>
                    </a:lnTo>
                    <a:lnTo>
                      <a:pt x="910579" y="138820"/>
                    </a:lnTo>
                    <a:lnTo>
                      <a:pt x="744599" y="111659"/>
                    </a:lnTo>
                    <a:lnTo>
                      <a:pt x="599743" y="93552"/>
                    </a:lnTo>
                    <a:lnTo>
                      <a:pt x="29375" y="0"/>
                    </a:lnTo>
                    <a:close/>
                  </a:path>
                </a:pathLst>
              </a:custGeom>
              <a:solidFill>
                <a:srgbClr val="548234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8" name="Freeform 18">
                <a:extLst>
                  <a:ext uri="{FF2B5EF4-FFF2-40B4-BE49-F238E27FC236}">
                    <a16:creationId xmlns:a16="http://schemas.microsoft.com/office/drawing/2014/main" id="{56E67EF8-6786-40E9-BC52-7850083997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87511" y="1939398"/>
                <a:ext cx="834760" cy="497417"/>
              </a:xfrm>
              <a:custGeom>
                <a:avLst/>
                <a:gdLst>
                  <a:gd name="connsiteX0" fmla="*/ 27160 w 1001916"/>
                  <a:gd name="connsiteY0" fmla="*/ 18107 h 597529"/>
                  <a:gd name="connsiteX1" fmla="*/ 0 w 1001916"/>
                  <a:gd name="connsiteY1" fmla="*/ 597529 h 597529"/>
                  <a:gd name="connsiteX2" fmla="*/ 998899 w 1001916"/>
                  <a:gd name="connsiteY2" fmla="*/ 588475 h 597529"/>
                  <a:gd name="connsiteX3" fmla="*/ 1001916 w 1001916"/>
                  <a:gd name="connsiteY3" fmla="*/ 537172 h 597529"/>
                  <a:gd name="connsiteX4" fmla="*/ 974756 w 1001916"/>
                  <a:gd name="connsiteY4" fmla="*/ 416459 h 597529"/>
                  <a:gd name="connsiteX5" fmla="*/ 971738 w 1001916"/>
                  <a:gd name="connsiteY5" fmla="*/ 316871 h 597529"/>
                  <a:gd name="connsiteX6" fmla="*/ 932506 w 1001916"/>
                  <a:gd name="connsiteY6" fmla="*/ 223319 h 597529"/>
                  <a:gd name="connsiteX7" fmla="*/ 905346 w 1001916"/>
                  <a:gd name="connsiteY7" fmla="*/ 196158 h 597529"/>
                  <a:gd name="connsiteX8" fmla="*/ 911382 w 1001916"/>
                  <a:gd name="connsiteY8" fmla="*/ 78463 h 597529"/>
                  <a:gd name="connsiteX9" fmla="*/ 878186 w 1001916"/>
                  <a:gd name="connsiteY9" fmla="*/ 0 h 597529"/>
                  <a:gd name="connsiteX10" fmla="*/ 485869 w 1001916"/>
                  <a:gd name="connsiteY10" fmla="*/ 27160 h 597529"/>
                  <a:gd name="connsiteX11" fmla="*/ 350067 w 1001916"/>
                  <a:gd name="connsiteY11" fmla="*/ 30178 h 597529"/>
                  <a:gd name="connsiteX12" fmla="*/ 27160 w 1001916"/>
                  <a:gd name="connsiteY12" fmla="*/ 18107 h 59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1916" h="597529">
                    <a:moveTo>
                      <a:pt x="27160" y="18107"/>
                    </a:moveTo>
                    <a:lnTo>
                      <a:pt x="0" y="597529"/>
                    </a:lnTo>
                    <a:lnTo>
                      <a:pt x="998899" y="588475"/>
                    </a:lnTo>
                    <a:lnTo>
                      <a:pt x="1001916" y="537172"/>
                    </a:lnTo>
                    <a:lnTo>
                      <a:pt x="974756" y="416459"/>
                    </a:lnTo>
                    <a:lnTo>
                      <a:pt x="971738" y="316871"/>
                    </a:lnTo>
                    <a:lnTo>
                      <a:pt x="932506" y="223319"/>
                    </a:lnTo>
                    <a:lnTo>
                      <a:pt x="905346" y="196158"/>
                    </a:lnTo>
                    <a:lnTo>
                      <a:pt x="911382" y="78463"/>
                    </a:lnTo>
                    <a:lnTo>
                      <a:pt x="878186" y="0"/>
                    </a:lnTo>
                    <a:lnTo>
                      <a:pt x="485869" y="27160"/>
                    </a:lnTo>
                    <a:lnTo>
                      <a:pt x="350067" y="30178"/>
                    </a:lnTo>
                    <a:lnTo>
                      <a:pt x="27160" y="18107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9" name="Freeform 19">
                <a:extLst>
                  <a:ext uri="{FF2B5EF4-FFF2-40B4-BE49-F238E27FC236}">
                    <a16:creationId xmlns:a16="http://schemas.microsoft.com/office/drawing/2014/main" id="{6147A644-7485-4CF4-BAB5-C578C084D1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62375" y="2422261"/>
                <a:ext cx="915458" cy="542396"/>
              </a:xfrm>
              <a:custGeom>
                <a:avLst/>
                <a:gdLst>
                  <a:gd name="connsiteX0" fmla="*/ 36214 w 1095470"/>
                  <a:gd name="connsiteY0" fmla="*/ 12071 h 636760"/>
                  <a:gd name="connsiteX1" fmla="*/ 0 w 1095470"/>
                  <a:gd name="connsiteY1" fmla="*/ 555279 h 636760"/>
                  <a:gd name="connsiteX2" fmla="*/ 437584 w 1095470"/>
                  <a:gd name="connsiteY2" fmla="*/ 570368 h 636760"/>
                  <a:gd name="connsiteX3" fmla="*/ 642796 w 1095470"/>
                  <a:gd name="connsiteY3" fmla="*/ 567350 h 636760"/>
                  <a:gd name="connsiteX4" fmla="*/ 772563 w 1095470"/>
                  <a:gd name="connsiteY4" fmla="*/ 564333 h 636760"/>
                  <a:gd name="connsiteX5" fmla="*/ 811794 w 1095470"/>
                  <a:gd name="connsiteY5" fmla="*/ 570368 h 636760"/>
                  <a:gd name="connsiteX6" fmla="*/ 863097 w 1095470"/>
                  <a:gd name="connsiteY6" fmla="*/ 588475 h 636760"/>
                  <a:gd name="connsiteX7" fmla="*/ 923454 w 1095470"/>
                  <a:gd name="connsiteY7" fmla="*/ 567350 h 636760"/>
                  <a:gd name="connsiteX8" fmla="*/ 974757 w 1095470"/>
                  <a:gd name="connsiteY8" fmla="*/ 588475 h 636760"/>
                  <a:gd name="connsiteX9" fmla="*/ 989846 w 1095470"/>
                  <a:gd name="connsiteY9" fmla="*/ 609600 h 636760"/>
                  <a:gd name="connsiteX10" fmla="*/ 1035113 w 1095470"/>
                  <a:gd name="connsiteY10" fmla="*/ 603564 h 636760"/>
                  <a:gd name="connsiteX11" fmla="*/ 1095470 w 1095470"/>
                  <a:gd name="connsiteY11" fmla="*/ 636760 h 636760"/>
                  <a:gd name="connsiteX12" fmla="*/ 1086416 w 1095470"/>
                  <a:gd name="connsiteY12" fmla="*/ 585457 h 636760"/>
                  <a:gd name="connsiteX13" fmla="*/ 1095470 w 1095470"/>
                  <a:gd name="connsiteY13" fmla="*/ 528119 h 636760"/>
                  <a:gd name="connsiteX14" fmla="*/ 1077363 w 1095470"/>
                  <a:gd name="connsiteY14" fmla="*/ 461727 h 636760"/>
                  <a:gd name="connsiteX15" fmla="*/ 1065291 w 1095470"/>
                  <a:gd name="connsiteY15" fmla="*/ 111659 h 636760"/>
                  <a:gd name="connsiteX16" fmla="*/ 1020024 w 1095470"/>
                  <a:gd name="connsiteY16" fmla="*/ 81481 h 636760"/>
                  <a:gd name="connsiteX17" fmla="*/ 1023042 w 1095470"/>
                  <a:gd name="connsiteY17" fmla="*/ 45267 h 636760"/>
                  <a:gd name="connsiteX18" fmla="*/ 1032095 w 1095470"/>
                  <a:gd name="connsiteY18" fmla="*/ 0 h 636760"/>
                  <a:gd name="connsiteX19" fmla="*/ 36214 w 1095470"/>
                  <a:gd name="connsiteY19" fmla="*/ 12071 h 636760"/>
                  <a:gd name="connsiteX0" fmla="*/ 26691 w 1095470"/>
                  <a:gd name="connsiteY0" fmla="*/ 4928 h 636760"/>
                  <a:gd name="connsiteX1" fmla="*/ 0 w 1095470"/>
                  <a:gd name="connsiteY1" fmla="*/ 555279 h 636760"/>
                  <a:gd name="connsiteX2" fmla="*/ 437584 w 1095470"/>
                  <a:gd name="connsiteY2" fmla="*/ 570368 h 636760"/>
                  <a:gd name="connsiteX3" fmla="*/ 642796 w 1095470"/>
                  <a:gd name="connsiteY3" fmla="*/ 567350 h 636760"/>
                  <a:gd name="connsiteX4" fmla="*/ 772563 w 1095470"/>
                  <a:gd name="connsiteY4" fmla="*/ 564333 h 636760"/>
                  <a:gd name="connsiteX5" fmla="*/ 811794 w 1095470"/>
                  <a:gd name="connsiteY5" fmla="*/ 570368 h 636760"/>
                  <a:gd name="connsiteX6" fmla="*/ 863097 w 1095470"/>
                  <a:gd name="connsiteY6" fmla="*/ 588475 h 636760"/>
                  <a:gd name="connsiteX7" fmla="*/ 923454 w 1095470"/>
                  <a:gd name="connsiteY7" fmla="*/ 567350 h 636760"/>
                  <a:gd name="connsiteX8" fmla="*/ 974757 w 1095470"/>
                  <a:gd name="connsiteY8" fmla="*/ 588475 h 636760"/>
                  <a:gd name="connsiteX9" fmla="*/ 989846 w 1095470"/>
                  <a:gd name="connsiteY9" fmla="*/ 609600 h 636760"/>
                  <a:gd name="connsiteX10" fmla="*/ 1035113 w 1095470"/>
                  <a:gd name="connsiteY10" fmla="*/ 603564 h 636760"/>
                  <a:gd name="connsiteX11" fmla="*/ 1095470 w 1095470"/>
                  <a:gd name="connsiteY11" fmla="*/ 636760 h 636760"/>
                  <a:gd name="connsiteX12" fmla="*/ 1086416 w 1095470"/>
                  <a:gd name="connsiteY12" fmla="*/ 585457 h 636760"/>
                  <a:gd name="connsiteX13" fmla="*/ 1095470 w 1095470"/>
                  <a:gd name="connsiteY13" fmla="*/ 528119 h 636760"/>
                  <a:gd name="connsiteX14" fmla="*/ 1077363 w 1095470"/>
                  <a:gd name="connsiteY14" fmla="*/ 461727 h 636760"/>
                  <a:gd name="connsiteX15" fmla="*/ 1065291 w 1095470"/>
                  <a:gd name="connsiteY15" fmla="*/ 111659 h 636760"/>
                  <a:gd name="connsiteX16" fmla="*/ 1020024 w 1095470"/>
                  <a:gd name="connsiteY16" fmla="*/ 81481 h 636760"/>
                  <a:gd name="connsiteX17" fmla="*/ 1023042 w 1095470"/>
                  <a:gd name="connsiteY17" fmla="*/ 45267 h 636760"/>
                  <a:gd name="connsiteX18" fmla="*/ 1032095 w 1095470"/>
                  <a:gd name="connsiteY18" fmla="*/ 0 h 636760"/>
                  <a:gd name="connsiteX19" fmla="*/ 26691 w 1095470"/>
                  <a:gd name="connsiteY19" fmla="*/ 4928 h 636760"/>
                  <a:gd name="connsiteX0" fmla="*/ 26691 w 1095470"/>
                  <a:gd name="connsiteY0" fmla="*/ 16837 h 648669"/>
                  <a:gd name="connsiteX1" fmla="*/ 0 w 1095470"/>
                  <a:gd name="connsiteY1" fmla="*/ 567188 h 648669"/>
                  <a:gd name="connsiteX2" fmla="*/ 437584 w 1095470"/>
                  <a:gd name="connsiteY2" fmla="*/ 582277 h 648669"/>
                  <a:gd name="connsiteX3" fmla="*/ 642796 w 1095470"/>
                  <a:gd name="connsiteY3" fmla="*/ 579259 h 648669"/>
                  <a:gd name="connsiteX4" fmla="*/ 772563 w 1095470"/>
                  <a:gd name="connsiteY4" fmla="*/ 576242 h 648669"/>
                  <a:gd name="connsiteX5" fmla="*/ 811794 w 1095470"/>
                  <a:gd name="connsiteY5" fmla="*/ 582277 h 648669"/>
                  <a:gd name="connsiteX6" fmla="*/ 863097 w 1095470"/>
                  <a:gd name="connsiteY6" fmla="*/ 600384 h 648669"/>
                  <a:gd name="connsiteX7" fmla="*/ 923454 w 1095470"/>
                  <a:gd name="connsiteY7" fmla="*/ 579259 h 648669"/>
                  <a:gd name="connsiteX8" fmla="*/ 974757 w 1095470"/>
                  <a:gd name="connsiteY8" fmla="*/ 600384 h 648669"/>
                  <a:gd name="connsiteX9" fmla="*/ 989846 w 1095470"/>
                  <a:gd name="connsiteY9" fmla="*/ 621509 h 648669"/>
                  <a:gd name="connsiteX10" fmla="*/ 1035113 w 1095470"/>
                  <a:gd name="connsiteY10" fmla="*/ 615473 h 648669"/>
                  <a:gd name="connsiteX11" fmla="*/ 1095470 w 1095470"/>
                  <a:gd name="connsiteY11" fmla="*/ 648669 h 648669"/>
                  <a:gd name="connsiteX12" fmla="*/ 1086416 w 1095470"/>
                  <a:gd name="connsiteY12" fmla="*/ 597366 h 648669"/>
                  <a:gd name="connsiteX13" fmla="*/ 1095470 w 1095470"/>
                  <a:gd name="connsiteY13" fmla="*/ 540028 h 648669"/>
                  <a:gd name="connsiteX14" fmla="*/ 1077363 w 1095470"/>
                  <a:gd name="connsiteY14" fmla="*/ 473636 h 648669"/>
                  <a:gd name="connsiteX15" fmla="*/ 1065291 w 1095470"/>
                  <a:gd name="connsiteY15" fmla="*/ 123568 h 648669"/>
                  <a:gd name="connsiteX16" fmla="*/ 1020024 w 1095470"/>
                  <a:gd name="connsiteY16" fmla="*/ 93390 h 648669"/>
                  <a:gd name="connsiteX17" fmla="*/ 1023042 w 1095470"/>
                  <a:gd name="connsiteY17" fmla="*/ 57176 h 648669"/>
                  <a:gd name="connsiteX18" fmla="*/ 1034566 w 1095470"/>
                  <a:gd name="connsiteY18" fmla="*/ 0 h 648669"/>
                  <a:gd name="connsiteX19" fmla="*/ 26691 w 1095470"/>
                  <a:gd name="connsiteY19" fmla="*/ 16837 h 648669"/>
                  <a:gd name="connsiteX0" fmla="*/ 26691 w 1095470"/>
                  <a:gd name="connsiteY0" fmla="*/ 19220 h 651052"/>
                  <a:gd name="connsiteX1" fmla="*/ 0 w 1095470"/>
                  <a:gd name="connsiteY1" fmla="*/ 569571 h 651052"/>
                  <a:gd name="connsiteX2" fmla="*/ 437584 w 1095470"/>
                  <a:gd name="connsiteY2" fmla="*/ 584660 h 651052"/>
                  <a:gd name="connsiteX3" fmla="*/ 642796 w 1095470"/>
                  <a:gd name="connsiteY3" fmla="*/ 581642 h 651052"/>
                  <a:gd name="connsiteX4" fmla="*/ 772563 w 1095470"/>
                  <a:gd name="connsiteY4" fmla="*/ 578625 h 651052"/>
                  <a:gd name="connsiteX5" fmla="*/ 811794 w 1095470"/>
                  <a:gd name="connsiteY5" fmla="*/ 584660 h 651052"/>
                  <a:gd name="connsiteX6" fmla="*/ 863097 w 1095470"/>
                  <a:gd name="connsiteY6" fmla="*/ 602767 h 651052"/>
                  <a:gd name="connsiteX7" fmla="*/ 923454 w 1095470"/>
                  <a:gd name="connsiteY7" fmla="*/ 581642 h 651052"/>
                  <a:gd name="connsiteX8" fmla="*/ 974757 w 1095470"/>
                  <a:gd name="connsiteY8" fmla="*/ 602767 h 651052"/>
                  <a:gd name="connsiteX9" fmla="*/ 989846 w 1095470"/>
                  <a:gd name="connsiteY9" fmla="*/ 623892 h 651052"/>
                  <a:gd name="connsiteX10" fmla="*/ 1035113 w 1095470"/>
                  <a:gd name="connsiteY10" fmla="*/ 617856 h 651052"/>
                  <a:gd name="connsiteX11" fmla="*/ 1095470 w 1095470"/>
                  <a:gd name="connsiteY11" fmla="*/ 651052 h 651052"/>
                  <a:gd name="connsiteX12" fmla="*/ 1086416 w 1095470"/>
                  <a:gd name="connsiteY12" fmla="*/ 599749 h 651052"/>
                  <a:gd name="connsiteX13" fmla="*/ 1095470 w 1095470"/>
                  <a:gd name="connsiteY13" fmla="*/ 542411 h 651052"/>
                  <a:gd name="connsiteX14" fmla="*/ 1077363 w 1095470"/>
                  <a:gd name="connsiteY14" fmla="*/ 476019 h 651052"/>
                  <a:gd name="connsiteX15" fmla="*/ 1065291 w 1095470"/>
                  <a:gd name="connsiteY15" fmla="*/ 125951 h 651052"/>
                  <a:gd name="connsiteX16" fmla="*/ 1020024 w 1095470"/>
                  <a:gd name="connsiteY16" fmla="*/ 95773 h 651052"/>
                  <a:gd name="connsiteX17" fmla="*/ 1023042 w 1095470"/>
                  <a:gd name="connsiteY17" fmla="*/ 59559 h 651052"/>
                  <a:gd name="connsiteX18" fmla="*/ 1044182 w 1095470"/>
                  <a:gd name="connsiteY18" fmla="*/ 0 h 651052"/>
                  <a:gd name="connsiteX19" fmla="*/ 26691 w 1095470"/>
                  <a:gd name="connsiteY19" fmla="*/ 19220 h 651052"/>
                  <a:gd name="connsiteX0" fmla="*/ 26691 w 1095470"/>
                  <a:gd name="connsiteY0" fmla="*/ 19220 h 651052"/>
                  <a:gd name="connsiteX1" fmla="*/ 0 w 1095470"/>
                  <a:gd name="connsiteY1" fmla="*/ 569571 h 651052"/>
                  <a:gd name="connsiteX2" fmla="*/ 437584 w 1095470"/>
                  <a:gd name="connsiteY2" fmla="*/ 584660 h 651052"/>
                  <a:gd name="connsiteX3" fmla="*/ 642796 w 1095470"/>
                  <a:gd name="connsiteY3" fmla="*/ 581642 h 651052"/>
                  <a:gd name="connsiteX4" fmla="*/ 772563 w 1095470"/>
                  <a:gd name="connsiteY4" fmla="*/ 578625 h 651052"/>
                  <a:gd name="connsiteX5" fmla="*/ 811794 w 1095470"/>
                  <a:gd name="connsiteY5" fmla="*/ 584660 h 651052"/>
                  <a:gd name="connsiteX6" fmla="*/ 863097 w 1095470"/>
                  <a:gd name="connsiteY6" fmla="*/ 602767 h 651052"/>
                  <a:gd name="connsiteX7" fmla="*/ 923454 w 1095470"/>
                  <a:gd name="connsiteY7" fmla="*/ 581642 h 651052"/>
                  <a:gd name="connsiteX8" fmla="*/ 974757 w 1095470"/>
                  <a:gd name="connsiteY8" fmla="*/ 602767 h 651052"/>
                  <a:gd name="connsiteX9" fmla="*/ 989846 w 1095470"/>
                  <a:gd name="connsiteY9" fmla="*/ 623892 h 651052"/>
                  <a:gd name="connsiteX10" fmla="*/ 1035113 w 1095470"/>
                  <a:gd name="connsiteY10" fmla="*/ 617856 h 651052"/>
                  <a:gd name="connsiteX11" fmla="*/ 1095470 w 1095470"/>
                  <a:gd name="connsiteY11" fmla="*/ 651052 h 651052"/>
                  <a:gd name="connsiteX12" fmla="*/ 1086416 w 1095470"/>
                  <a:gd name="connsiteY12" fmla="*/ 599749 h 651052"/>
                  <a:gd name="connsiteX13" fmla="*/ 1095470 w 1095470"/>
                  <a:gd name="connsiteY13" fmla="*/ 542411 h 651052"/>
                  <a:gd name="connsiteX14" fmla="*/ 1077363 w 1095470"/>
                  <a:gd name="connsiteY14" fmla="*/ 476019 h 651052"/>
                  <a:gd name="connsiteX15" fmla="*/ 1065291 w 1095470"/>
                  <a:gd name="connsiteY15" fmla="*/ 125951 h 651052"/>
                  <a:gd name="connsiteX16" fmla="*/ 1020024 w 1095470"/>
                  <a:gd name="connsiteY16" fmla="*/ 95773 h 651052"/>
                  <a:gd name="connsiteX17" fmla="*/ 1035038 w 1095470"/>
                  <a:gd name="connsiteY17" fmla="*/ 59575 h 651052"/>
                  <a:gd name="connsiteX18" fmla="*/ 1044182 w 1095470"/>
                  <a:gd name="connsiteY18" fmla="*/ 0 h 651052"/>
                  <a:gd name="connsiteX19" fmla="*/ 26691 w 1095470"/>
                  <a:gd name="connsiteY19" fmla="*/ 19220 h 651052"/>
                  <a:gd name="connsiteX0" fmla="*/ 26691 w 1095470"/>
                  <a:gd name="connsiteY0" fmla="*/ 19220 h 651052"/>
                  <a:gd name="connsiteX1" fmla="*/ 0 w 1095470"/>
                  <a:gd name="connsiteY1" fmla="*/ 569571 h 651052"/>
                  <a:gd name="connsiteX2" fmla="*/ 437584 w 1095470"/>
                  <a:gd name="connsiteY2" fmla="*/ 584660 h 651052"/>
                  <a:gd name="connsiteX3" fmla="*/ 642796 w 1095470"/>
                  <a:gd name="connsiteY3" fmla="*/ 581642 h 651052"/>
                  <a:gd name="connsiteX4" fmla="*/ 772563 w 1095470"/>
                  <a:gd name="connsiteY4" fmla="*/ 578625 h 651052"/>
                  <a:gd name="connsiteX5" fmla="*/ 811794 w 1095470"/>
                  <a:gd name="connsiteY5" fmla="*/ 584660 h 651052"/>
                  <a:gd name="connsiteX6" fmla="*/ 863097 w 1095470"/>
                  <a:gd name="connsiteY6" fmla="*/ 602767 h 651052"/>
                  <a:gd name="connsiteX7" fmla="*/ 923454 w 1095470"/>
                  <a:gd name="connsiteY7" fmla="*/ 581642 h 651052"/>
                  <a:gd name="connsiteX8" fmla="*/ 974757 w 1095470"/>
                  <a:gd name="connsiteY8" fmla="*/ 602767 h 651052"/>
                  <a:gd name="connsiteX9" fmla="*/ 989846 w 1095470"/>
                  <a:gd name="connsiteY9" fmla="*/ 623892 h 651052"/>
                  <a:gd name="connsiteX10" fmla="*/ 1035113 w 1095470"/>
                  <a:gd name="connsiteY10" fmla="*/ 617856 h 651052"/>
                  <a:gd name="connsiteX11" fmla="*/ 1095470 w 1095470"/>
                  <a:gd name="connsiteY11" fmla="*/ 651052 h 651052"/>
                  <a:gd name="connsiteX12" fmla="*/ 1086416 w 1095470"/>
                  <a:gd name="connsiteY12" fmla="*/ 599749 h 651052"/>
                  <a:gd name="connsiteX13" fmla="*/ 1095470 w 1095470"/>
                  <a:gd name="connsiteY13" fmla="*/ 542411 h 651052"/>
                  <a:gd name="connsiteX14" fmla="*/ 1077363 w 1095470"/>
                  <a:gd name="connsiteY14" fmla="*/ 476019 h 651052"/>
                  <a:gd name="connsiteX15" fmla="*/ 1077291 w 1095470"/>
                  <a:gd name="connsiteY15" fmla="*/ 125985 h 651052"/>
                  <a:gd name="connsiteX16" fmla="*/ 1020024 w 1095470"/>
                  <a:gd name="connsiteY16" fmla="*/ 95773 h 651052"/>
                  <a:gd name="connsiteX17" fmla="*/ 1035038 w 1095470"/>
                  <a:gd name="connsiteY17" fmla="*/ 59575 h 651052"/>
                  <a:gd name="connsiteX18" fmla="*/ 1044182 w 1095470"/>
                  <a:gd name="connsiteY18" fmla="*/ 0 h 651052"/>
                  <a:gd name="connsiteX19" fmla="*/ 26691 w 1095470"/>
                  <a:gd name="connsiteY19" fmla="*/ 19220 h 651052"/>
                  <a:gd name="connsiteX0" fmla="*/ 26691 w 1098889"/>
                  <a:gd name="connsiteY0" fmla="*/ 19220 h 651052"/>
                  <a:gd name="connsiteX1" fmla="*/ 0 w 1098889"/>
                  <a:gd name="connsiteY1" fmla="*/ 569571 h 651052"/>
                  <a:gd name="connsiteX2" fmla="*/ 437584 w 1098889"/>
                  <a:gd name="connsiteY2" fmla="*/ 584660 h 651052"/>
                  <a:gd name="connsiteX3" fmla="*/ 642796 w 1098889"/>
                  <a:gd name="connsiteY3" fmla="*/ 581642 h 651052"/>
                  <a:gd name="connsiteX4" fmla="*/ 772563 w 1098889"/>
                  <a:gd name="connsiteY4" fmla="*/ 578625 h 651052"/>
                  <a:gd name="connsiteX5" fmla="*/ 811794 w 1098889"/>
                  <a:gd name="connsiteY5" fmla="*/ 584660 h 651052"/>
                  <a:gd name="connsiteX6" fmla="*/ 863097 w 1098889"/>
                  <a:gd name="connsiteY6" fmla="*/ 602767 h 651052"/>
                  <a:gd name="connsiteX7" fmla="*/ 923454 w 1098889"/>
                  <a:gd name="connsiteY7" fmla="*/ 581642 h 651052"/>
                  <a:gd name="connsiteX8" fmla="*/ 974757 w 1098889"/>
                  <a:gd name="connsiteY8" fmla="*/ 602767 h 651052"/>
                  <a:gd name="connsiteX9" fmla="*/ 989846 w 1098889"/>
                  <a:gd name="connsiteY9" fmla="*/ 623892 h 651052"/>
                  <a:gd name="connsiteX10" fmla="*/ 1035113 w 1098889"/>
                  <a:gd name="connsiteY10" fmla="*/ 617856 h 651052"/>
                  <a:gd name="connsiteX11" fmla="*/ 1095470 w 1098889"/>
                  <a:gd name="connsiteY11" fmla="*/ 651052 h 651052"/>
                  <a:gd name="connsiteX12" fmla="*/ 1086416 w 1098889"/>
                  <a:gd name="connsiteY12" fmla="*/ 599749 h 651052"/>
                  <a:gd name="connsiteX13" fmla="*/ 1095470 w 1098889"/>
                  <a:gd name="connsiteY13" fmla="*/ 542411 h 651052"/>
                  <a:gd name="connsiteX14" fmla="*/ 1098889 w 1098889"/>
                  <a:gd name="connsiteY14" fmla="*/ 476148 h 651052"/>
                  <a:gd name="connsiteX15" fmla="*/ 1077291 w 1098889"/>
                  <a:gd name="connsiteY15" fmla="*/ 125985 h 651052"/>
                  <a:gd name="connsiteX16" fmla="*/ 1020024 w 1098889"/>
                  <a:gd name="connsiteY16" fmla="*/ 95773 h 651052"/>
                  <a:gd name="connsiteX17" fmla="*/ 1035038 w 1098889"/>
                  <a:gd name="connsiteY17" fmla="*/ 59575 h 651052"/>
                  <a:gd name="connsiteX18" fmla="*/ 1044182 w 1098889"/>
                  <a:gd name="connsiteY18" fmla="*/ 0 h 651052"/>
                  <a:gd name="connsiteX19" fmla="*/ 26691 w 1098889"/>
                  <a:gd name="connsiteY19" fmla="*/ 19220 h 651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98889" h="651052">
                    <a:moveTo>
                      <a:pt x="26691" y="19220"/>
                    </a:moveTo>
                    <a:lnTo>
                      <a:pt x="0" y="569571"/>
                    </a:lnTo>
                    <a:lnTo>
                      <a:pt x="437584" y="584660"/>
                    </a:lnTo>
                    <a:lnTo>
                      <a:pt x="642796" y="581642"/>
                    </a:lnTo>
                    <a:lnTo>
                      <a:pt x="772563" y="578625"/>
                    </a:lnTo>
                    <a:lnTo>
                      <a:pt x="811794" y="584660"/>
                    </a:lnTo>
                    <a:lnTo>
                      <a:pt x="863097" y="602767"/>
                    </a:lnTo>
                    <a:lnTo>
                      <a:pt x="923454" y="581642"/>
                    </a:lnTo>
                    <a:lnTo>
                      <a:pt x="974757" y="602767"/>
                    </a:lnTo>
                    <a:lnTo>
                      <a:pt x="989846" y="623892"/>
                    </a:lnTo>
                    <a:lnTo>
                      <a:pt x="1035113" y="617856"/>
                    </a:lnTo>
                    <a:lnTo>
                      <a:pt x="1095470" y="651052"/>
                    </a:lnTo>
                    <a:lnTo>
                      <a:pt x="1086416" y="599749"/>
                    </a:lnTo>
                    <a:lnTo>
                      <a:pt x="1095470" y="542411"/>
                    </a:lnTo>
                    <a:lnTo>
                      <a:pt x="1098889" y="476148"/>
                    </a:lnTo>
                    <a:lnTo>
                      <a:pt x="1077291" y="125985"/>
                    </a:lnTo>
                    <a:lnTo>
                      <a:pt x="1020024" y="95773"/>
                    </a:lnTo>
                    <a:lnTo>
                      <a:pt x="1035038" y="59575"/>
                    </a:lnTo>
                    <a:lnTo>
                      <a:pt x="1044182" y="0"/>
                    </a:lnTo>
                    <a:lnTo>
                      <a:pt x="26691" y="1922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0" name="Freeform 20">
                <a:extLst>
                  <a:ext uri="{FF2B5EF4-FFF2-40B4-BE49-F238E27FC236}">
                    <a16:creationId xmlns:a16="http://schemas.microsoft.com/office/drawing/2014/main" id="{2C7D1E20-AD48-45D1-9034-24C4BA6BE3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51794" y="2894544"/>
                <a:ext cx="1082146" cy="480219"/>
              </a:xfrm>
              <a:custGeom>
                <a:avLst/>
                <a:gdLst>
                  <a:gd name="connsiteX0" fmla="*/ 9054 w 1297663"/>
                  <a:gd name="connsiteY0" fmla="*/ 0 h 567350"/>
                  <a:gd name="connsiteX1" fmla="*/ 0 w 1297663"/>
                  <a:gd name="connsiteY1" fmla="*/ 377227 h 567350"/>
                  <a:gd name="connsiteX2" fmla="*/ 298764 w 1297663"/>
                  <a:gd name="connsiteY2" fmla="*/ 404388 h 567350"/>
                  <a:gd name="connsiteX3" fmla="*/ 301782 w 1297663"/>
                  <a:gd name="connsiteY3" fmla="*/ 567350 h 567350"/>
                  <a:gd name="connsiteX4" fmla="*/ 754455 w 1297663"/>
                  <a:gd name="connsiteY4" fmla="*/ 555279 h 567350"/>
                  <a:gd name="connsiteX5" fmla="*/ 838955 w 1297663"/>
                  <a:gd name="connsiteY5" fmla="*/ 555279 h 567350"/>
                  <a:gd name="connsiteX6" fmla="*/ 1219200 w 1297663"/>
                  <a:gd name="connsiteY6" fmla="*/ 534154 h 567350"/>
                  <a:gd name="connsiteX7" fmla="*/ 1282574 w 1297663"/>
                  <a:gd name="connsiteY7" fmla="*/ 534154 h 567350"/>
                  <a:gd name="connsiteX8" fmla="*/ 1297663 w 1297663"/>
                  <a:gd name="connsiteY8" fmla="*/ 534154 h 567350"/>
                  <a:gd name="connsiteX9" fmla="*/ 1249378 w 1297663"/>
                  <a:gd name="connsiteY9" fmla="*/ 467762 h 567350"/>
                  <a:gd name="connsiteX10" fmla="*/ 1222218 w 1297663"/>
                  <a:gd name="connsiteY10" fmla="*/ 413441 h 567350"/>
                  <a:gd name="connsiteX11" fmla="*/ 1222218 w 1297663"/>
                  <a:gd name="connsiteY11" fmla="*/ 334978 h 567350"/>
                  <a:gd name="connsiteX12" fmla="*/ 1201093 w 1297663"/>
                  <a:gd name="connsiteY12" fmla="*/ 283675 h 567350"/>
                  <a:gd name="connsiteX13" fmla="*/ 1201093 w 1297663"/>
                  <a:gd name="connsiteY13" fmla="*/ 256515 h 567350"/>
                  <a:gd name="connsiteX14" fmla="*/ 1173933 w 1297663"/>
                  <a:gd name="connsiteY14" fmla="*/ 229354 h 567350"/>
                  <a:gd name="connsiteX15" fmla="*/ 1170915 w 1297663"/>
                  <a:gd name="connsiteY15" fmla="*/ 202194 h 567350"/>
                  <a:gd name="connsiteX16" fmla="*/ 1134701 w 1297663"/>
                  <a:gd name="connsiteY16" fmla="*/ 147873 h 567350"/>
                  <a:gd name="connsiteX17" fmla="*/ 1113576 w 1297663"/>
                  <a:gd name="connsiteY17" fmla="*/ 75445 h 567350"/>
                  <a:gd name="connsiteX18" fmla="*/ 1056238 w 1297663"/>
                  <a:gd name="connsiteY18" fmla="*/ 45267 h 567350"/>
                  <a:gd name="connsiteX19" fmla="*/ 1001917 w 1297663"/>
                  <a:gd name="connsiteY19" fmla="*/ 48285 h 567350"/>
                  <a:gd name="connsiteX20" fmla="*/ 983810 w 1297663"/>
                  <a:gd name="connsiteY20" fmla="*/ 27160 h 567350"/>
                  <a:gd name="connsiteX21" fmla="*/ 935525 w 1297663"/>
                  <a:gd name="connsiteY21" fmla="*/ 9053 h 567350"/>
                  <a:gd name="connsiteX22" fmla="*/ 872151 w 1297663"/>
                  <a:gd name="connsiteY22" fmla="*/ 33196 h 567350"/>
                  <a:gd name="connsiteX23" fmla="*/ 802741 w 1297663"/>
                  <a:gd name="connsiteY23" fmla="*/ 0 h 567350"/>
                  <a:gd name="connsiteX24" fmla="*/ 9054 w 1297663"/>
                  <a:gd name="connsiteY24" fmla="*/ 0 h 567350"/>
                  <a:gd name="connsiteX0" fmla="*/ 13813 w 1297663"/>
                  <a:gd name="connsiteY0" fmla="*/ 0 h 576885"/>
                  <a:gd name="connsiteX1" fmla="*/ 0 w 1297663"/>
                  <a:gd name="connsiteY1" fmla="*/ 386762 h 576885"/>
                  <a:gd name="connsiteX2" fmla="*/ 298764 w 1297663"/>
                  <a:gd name="connsiteY2" fmla="*/ 413923 h 576885"/>
                  <a:gd name="connsiteX3" fmla="*/ 301782 w 1297663"/>
                  <a:gd name="connsiteY3" fmla="*/ 576885 h 576885"/>
                  <a:gd name="connsiteX4" fmla="*/ 754455 w 1297663"/>
                  <a:gd name="connsiteY4" fmla="*/ 564814 h 576885"/>
                  <a:gd name="connsiteX5" fmla="*/ 838955 w 1297663"/>
                  <a:gd name="connsiteY5" fmla="*/ 564814 h 576885"/>
                  <a:gd name="connsiteX6" fmla="*/ 1219200 w 1297663"/>
                  <a:gd name="connsiteY6" fmla="*/ 543689 h 576885"/>
                  <a:gd name="connsiteX7" fmla="*/ 1282574 w 1297663"/>
                  <a:gd name="connsiteY7" fmla="*/ 543689 h 576885"/>
                  <a:gd name="connsiteX8" fmla="*/ 1297663 w 1297663"/>
                  <a:gd name="connsiteY8" fmla="*/ 543689 h 576885"/>
                  <a:gd name="connsiteX9" fmla="*/ 1249378 w 1297663"/>
                  <a:gd name="connsiteY9" fmla="*/ 477297 h 576885"/>
                  <a:gd name="connsiteX10" fmla="*/ 1222218 w 1297663"/>
                  <a:gd name="connsiteY10" fmla="*/ 422976 h 576885"/>
                  <a:gd name="connsiteX11" fmla="*/ 1222218 w 1297663"/>
                  <a:gd name="connsiteY11" fmla="*/ 344513 h 576885"/>
                  <a:gd name="connsiteX12" fmla="*/ 1201093 w 1297663"/>
                  <a:gd name="connsiteY12" fmla="*/ 293210 h 576885"/>
                  <a:gd name="connsiteX13" fmla="*/ 1201093 w 1297663"/>
                  <a:gd name="connsiteY13" fmla="*/ 266050 h 576885"/>
                  <a:gd name="connsiteX14" fmla="*/ 1173933 w 1297663"/>
                  <a:gd name="connsiteY14" fmla="*/ 238889 h 576885"/>
                  <a:gd name="connsiteX15" fmla="*/ 1170915 w 1297663"/>
                  <a:gd name="connsiteY15" fmla="*/ 211729 h 576885"/>
                  <a:gd name="connsiteX16" fmla="*/ 1134701 w 1297663"/>
                  <a:gd name="connsiteY16" fmla="*/ 157408 h 576885"/>
                  <a:gd name="connsiteX17" fmla="*/ 1113576 w 1297663"/>
                  <a:gd name="connsiteY17" fmla="*/ 84980 h 576885"/>
                  <a:gd name="connsiteX18" fmla="*/ 1056238 w 1297663"/>
                  <a:gd name="connsiteY18" fmla="*/ 54802 h 576885"/>
                  <a:gd name="connsiteX19" fmla="*/ 1001917 w 1297663"/>
                  <a:gd name="connsiteY19" fmla="*/ 57820 h 576885"/>
                  <a:gd name="connsiteX20" fmla="*/ 983810 w 1297663"/>
                  <a:gd name="connsiteY20" fmla="*/ 36695 h 576885"/>
                  <a:gd name="connsiteX21" fmla="*/ 935525 w 1297663"/>
                  <a:gd name="connsiteY21" fmla="*/ 18588 h 576885"/>
                  <a:gd name="connsiteX22" fmla="*/ 872151 w 1297663"/>
                  <a:gd name="connsiteY22" fmla="*/ 42731 h 576885"/>
                  <a:gd name="connsiteX23" fmla="*/ 802741 w 1297663"/>
                  <a:gd name="connsiteY23" fmla="*/ 9535 h 576885"/>
                  <a:gd name="connsiteX24" fmla="*/ 13813 w 1297663"/>
                  <a:gd name="connsiteY24" fmla="*/ 0 h 576885"/>
                  <a:gd name="connsiteX0" fmla="*/ 13813 w 1297663"/>
                  <a:gd name="connsiteY0" fmla="*/ 0 h 576885"/>
                  <a:gd name="connsiteX1" fmla="*/ 0 w 1297663"/>
                  <a:gd name="connsiteY1" fmla="*/ 386762 h 576885"/>
                  <a:gd name="connsiteX2" fmla="*/ 298764 w 1297663"/>
                  <a:gd name="connsiteY2" fmla="*/ 413923 h 576885"/>
                  <a:gd name="connsiteX3" fmla="*/ 301782 w 1297663"/>
                  <a:gd name="connsiteY3" fmla="*/ 576885 h 576885"/>
                  <a:gd name="connsiteX4" fmla="*/ 754455 w 1297663"/>
                  <a:gd name="connsiteY4" fmla="*/ 564814 h 576885"/>
                  <a:gd name="connsiteX5" fmla="*/ 838955 w 1297663"/>
                  <a:gd name="connsiteY5" fmla="*/ 564814 h 576885"/>
                  <a:gd name="connsiteX6" fmla="*/ 1219200 w 1297663"/>
                  <a:gd name="connsiteY6" fmla="*/ 543689 h 576885"/>
                  <a:gd name="connsiteX7" fmla="*/ 1282574 w 1297663"/>
                  <a:gd name="connsiteY7" fmla="*/ 543689 h 576885"/>
                  <a:gd name="connsiteX8" fmla="*/ 1297663 w 1297663"/>
                  <a:gd name="connsiteY8" fmla="*/ 543689 h 576885"/>
                  <a:gd name="connsiteX9" fmla="*/ 1249378 w 1297663"/>
                  <a:gd name="connsiteY9" fmla="*/ 477297 h 576885"/>
                  <a:gd name="connsiteX10" fmla="*/ 1222218 w 1297663"/>
                  <a:gd name="connsiteY10" fmla="*/ 422976 h 576885"/>
                  <a:gd name="connsiteX11" fmla="*/ 1222218 w 1297663"/>
                  <a:gd name="connsiteY11" fmla="*/ 344513 h 576885"/>
                  <a:gd name="connsiteX12" fmla="*/ 1201093 w 1297663"/>
                  <a:gd name="connsiteY12" fmla="*/ 293210 h 576885"/>
                  <a:gd name="connsiteX13" fmla="*/ 1201093 w 1297663"/>
                  <a:gd name="connsiteY13" fmla="*/ 266050 h 576885"/>
                  <a:gd name="connsiteX14" fmla="*/ 1173933 w 1297663"/>
                  <a:gd name="connsiteY14" fmla="*/ 238889 h 576885"/>
                  <a:gd name="connsiteX15" fmla="*/ 1170915 w 1297663"/>
                  <a:gd name="connsiteY15" fmla="*/ 211729 h 576885"/>
                  <a:gd name="connsiteX16" fmla="*/ 1134701 w 1297663"/>
                  <a:gd name="connsiteY16" fmla="*/ 157408 h 576885"/>
                  <a:gd name="connsiteX17" fmla="*/ 1113576 w 1297663"/>
                  <a:gd name="connsiteY17" fmla="*/ 84980 h 576885"/>
                  <a:gd name="connsiteX18" fmla="*/ 1056238 w 1297663"/>
                  <a:gd name="connsiteY18" fmla="*/ 54802 h 576885"/>
                  <a:gd name="connsiteX19" fmla="*/ 1001917 w 1297663"/>
                  <a:gd name="connsiteY19" fmla="*/ 57820 h 576885"/>
                  <a:gd name="connsiteX20" fmla="*/ 983810 w 1297663"/>
                  <a:gd name="connsiteY20" fmla="*/ 36695 h 576885"/>
                  <a:gd name="connsiteX21" fmla="*/ 935525 w 1297663"/>
                  <a:gd name="connsiteY21" fmla="*/ 18588 h 576885"/>
                  <a:gd name="connsiteX22" fmla="*/ 874530 w 1297663"/>
                  <a:gd name="connsiteY22" fmla="*/ 30812 h 576885"/>
                  <a:gd name="connsiteX23" fmla="*/ 802741 w 1297663"/>
                  <a:gd name="connsiteY23" fmla="*/ 9535 h 576885"/>
                  <a:gd name="connsiteX24" fmla="*/ 13813 w 1297663"/>
                  <a:gd name="connsiteY24" fmla="*/ 0 h 576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7663" h="576885">
                    <a:moveTo>
                      <a:pt x="13813" y="0"/>
                    </a:moveTo>
                    <a:lnTo>
                      <a:pt x="0" y="386762"/>
                    </a:lnTo>
                    <a:lnTo>
                      <a:pt x="298764" y="413923"/>
                    </a:lnTo>
                    <a:lnTo>
                      <a:pt x="301782" y="576885"/>
                    </a:lnTo>
                    <a:lnTo>
                      <a:pt x="754455" y="564814"/>
                    </a:lnTo>
                    <a:lnTo>
                      <a:pt x="838955" y="564814"/>
                    </a:lnTo>
                    <a:lnTo>
                      <a:pt x="1219200" y="543689"/>
                    </a:lnTo>
                    <a:lnTo>
                      <a:pt x="1282574" y="543689"/>
                    </a:lnTo>
                    <a:lnTo>
                      <a:pt x="1297663" y="543689"/>
                    </a:lnTo>
                    <a:lnTo>
                      <a:pt x="1249378" y="477297"/>
                    </a:lnTo>
                    <a:lnTo>
                      <a:pt x="1222218" y="422976"/>
                    </a:lnTo>
                    <a:lnTo>
                      <a:pt x="1222218" y="344513"/>
                    </a:lnTo>
                    <a:lnTo>
                      <a:pt x="1201093" y="293210"/>
                    </a:lnTo>
                    <a:lnTo>
                      <a:pt x="1201093" y="266050"/>
                    </a:lnTo>
                    <a:lnTo>
                      <a:pt x="1173933" y="238889"/>
                    </a:lnTo>
                    <a:lnTo>
                      <a:pt x="1170915" y="211729"/>
                    </a:lnTo>
                    <a:lnTo>
                      <a:pt x="1134701" y="157408"/>
                    </a:lnTo>
                    <a:lnTo>
                      <a:pt x="1113576" y="84980"/>
                    </a:lnTo>
                    <a:lnTo>
                      <a:pt x="1056238" y="54802"/>
                    </a:lnTo>
                    <a:lnTo>
                      <a:pt x="1001917" y="57820"/>
                    </a:lnTo>
                    <a:lnTo>
                      <a:pt x="983810" y="36695"/>
                    </a:lnTo>
                    <a:lnTo>
                      <a:pt x="935525" y="18588"/>
                    </a:lnTo>
                    <a:lnTo>
                      <a:pt x="874530" y="30812"/>
                    </a:lnTo>
                    <a:lnTo>
                      <a:pt x="802741" y="9535"/>
                    </a:lnTo>
                    <a:lnTo>
                      <a:pt x="13813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1" name="Freeform 21">
                <a:extLst>
                  <a:ext uri="{FF2B5EF4-FFF2-40B4-BE49-F238E27FC236}">
                    <a16:creationId xmlns:a16="http://schemas.microsoft.com/office/drawing/2014/main" id="{F5A428C4-9989-4D6F-9816-E5CF155ABC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8597" y="3344334"/>
                <a:ext cx="974989" cy="523875"/>
              </a:xfrm>
              <a:custGeom>
                <a:avLst/>
                <a:gdLst>
                  <a:gd name="connsiteX0" fmla="*/ 15089 w 1170915"/>
                  <a:gd name="connsiteY0" fmla="*/ 21125 h 618653"/>
                  <a:gd name="connsiteX1" fmla="*/ 0 w 1170915"/>
                  <a:gd name="connsiteY1" fmla="*/ 618653 h 618653"/>
                  <a:gd name="connsiteX2" fmla="*/ 467763 w 1170915"/>
                  <a:gd name="connsiteY2" fmla="*/ 615636 h 618653"/>
                  <a:gd name="connsiteX3" fmla="*/ 636761 w 1170915"/>
                  <a:gd name="connsiteY3" fmla="*/ 612618 h 618653"/>
                  <a:gd name="connsiteX4" fmla="*/ 887240 w 1170915"/>
                  <a:gd name="connsiteY4" fmla="*/ 588475 h 618653"/>
                  <a:gd name="connsiteX5" fmla="*/ 1170915 w 1170915"/>
                  <a:gd name="connsiteY5" fmla="*/ 561315 h 618653"/>
                  <a:gd name="connsiteX6" fmla="*/ 1143755 w 1170915"/>
                  <a:gd name="connsiteY6" fmla="*/ 168998 h 618653"/>
                  <a:gd name="connsiteX7" fmla="*/ 1068309 w 1170915"/>
                  <a:gd name="connsiteY7" fmla="*/ 93552 h 618653"/>
                  <a:gd name="connsiteX8" fmla="*/ 1080380 w 1170915"/>
                  <a:gd name="connsiteY8" fmla="*/ 45267 h 618653"/>
                  <a:gd name="connsiteX9" fmla="*/ 1017006 w 1170915"/>
                  <a:gd name="connsiteY9" fmla="*/ 0 h 618653"/>
                  <a:gd name="connsiteX10" fmla="*/ 15089 w 1170915"/>
                  <a:gd name="connsiteY10" fmla="*/ 21125 h 618653"/>
                  <a:gd name="connsiteX0" fmla="*/ 15089 w 1170915"/>
                  <a:gd name="connsiteY0" fmla="*/ 21125 h 618653"/>
                  <a:gd name="connsiteX1" fmla="*/ 0 w 1170915"/>
                  <a:gd name="connsiteY1" fmla="*/ 618653 h 618653"/>
                  <a:gd name="connsiteX2" fmla="*/ 467763 w 1170915"/>
                  <a:gd name="connsiteY2" fmla="*/ 615636 h 618653"/>
                  <a:gd name="connsiteX3" fmla="*/ 636761 w 1170915"/>
                  <a:gd name="connsiteY3" fmla="*/ 612618 h 618653"/>
                  <a:gd name="connsiteX4" fmla="*/ 887240 w 1170915"/>
                  <a:gd name="connsiteY4" fmla="*/ 588475 h 618653"/>
                  <a:gd name="connsiteX5" fmla="*/ 1170915 w 1170915"/>
                  <a:gd name="connsiteY5" fmla="*/ 561315 h 618653"/>
                  <a:gd name="connsiteX6" fmla="*/ 1153288 w 1170915"/>
                  <a:gd name="connsiteY6" fmla="*/ 168998 h 618653"/>
                  <a:gd name="connsiteX7" fmla="*/ 1068309 w 1170915"/>
                  <a:gd name="connsiteY7" fmla="*/ 93552 h 618653"/>
                  <a:gd name="connsiteX8" fmla="*/ 1080380 w 1170915"/>
                  <a:gd name="connsiteY8" fmla="*/ 45267 h 618653"/>
                  <a:gd name="connsiteX9" fmla="*/ 1017006 w 1170915"/>
                  <a:gd name="connsiteY9" fmla="*/ 0 h 618653"/>
                  <a:gd name="connsiteX10" fmla="*/ 15089 w 1170915"/>
                  <a:gd name="connsiteY10" fmla="*/ 21125 h 618653"/>
                  <a:gd name="connsiteX0" fmla="*/ 15089 w 1170915"/>
                  <a:gd name="connsiteY0" fmla="*/ 21125 h 618653"/>
                  <a:gd name="connsiteX1" fmla="*/ 0 w 1170915"/>
                  <a:gd name="connsiteY1" fmla="*/ 618653 h 618653"/>
                  <a:gd name="connsiteX2" fmla="*/ 467763 w 1170915"/>
                  <a:gd name="connsiteY2" fmla="*/ 615636 h 618653"/>
                  <a:gd name="connsiteX3" fmla="*/ 636761 w 1170915"/>
                  <a:gd name="connsiteY3" fmla="*/ 612618 h 618653"/>
                  <a:gd name="connsiteX4" fmla="*/ 887240 w 1170915"/>
                  <a:gd name="connsiteY4" fmla="*/ 588475 h 618653"/>
                  <a:gd name="connsiteX5" fmla="*/ 1170915 w 1170915"/>
                  <a:gd name="connsiteY5" fmla="*/ 561315 h 618653"/>
                  <a:gd name="connsiteX6" fmla="*/ 1153288 w 1170915"/>
                  <a:gd name="connsiteY6" fmla="*/ 168998 h 618653"/>
                  <a:gd name="connsiteX7" fmla="*/ 1087505 w 1170915"/>
                  <a:gd name="connsiteY7" fmla="*/ 98350 h 618653"/>
                  <a:gd name="connsiteX8" fmla="*/ 1068309 w 1170915"/>
                  <a:gd name="connsiteY8" fmla="*/ 93552 h 618653"/>
                  <a:gd name="connsiteX9" fmla="*/ 1080380 w 1170915"/>
                  <a:gd name="connsiteY9" fmla="*/ 45267 h 618653"/>
                  <a:gd name="connsiteX10" fmla="*/ 1017006 w 1170915"/>
                  <a:gd name="connsiteY10" fmla="*/ 0 h 618653"/>
                  <a:gd name="connsiteX11" fmla="*/ 15089 w 1170915"/>
                  <a:gd name="connsiteY11" fmla="*/ 21125 h 618653"/>
                  <a:gd name="connsiteX0" fmla="*/ 15089 w 1170915"/>
                  <a:gd name="connsiteY0" fmla="*/ 30643 h 628171"/>
                  <a:gd name="connsiteX1" fmla="*/ 0 w 1170915"/>
                  <a:gd name="connsiteY1" fmla="*/ 628171 h 628171"/>
                  <a:gd name="connsiteX2" fmla="*/ 467763 w 1170915"/>
                  <a:gd name="connsiteY2" fmla="*/ 625154 h 628171"/>
                  <a:gd name="connsiteX3" fmla="*/ 636761 w 1170915"/>
                  <a:gd name="connsiteY3" fmla="*/ 622136 h 628171"/>
                  <a:gd name="connsiteX4" fmla="*/ 887240 w 1170915"/>
                  <a:gd name="connsiteY4" fmla="*/ 597993 h 628171"/>
                  <a:gd name="connsiteX5" fmla="*/ 1170915 w 1170915"/>
                  <a:gd name="connsiteY5" fmla="*/ 570833 h 628171"/>
                  <a:gd name="connsiteX6" fmla="*/ 1153288 w 1170915"/>
                  <a:gd name="connsiteY6" fmla="*/ 178516 h 628171"/>
                  <a:gd name="connsiteX7" fmla="*/ 1087505 w 1170915"/>
                  <a:gd name="connsiteY7" fmla="*/ 107868 h 628171"/>
                  <a:gd name="connsiteX8" fmla="*/ 1068309 w 1170915"/>
                  <a:gd name="connsiteY8" fmla="*/ 103070 h 628171"/>
                  <a:gd name="connsiteX9" fmla="*/ 1080380 w 1170915"/>
                  <a:gd name="connsiteY9" fmla="*/ 54785 h 628171"/>
                  <a:gd name="connsiteX10" fmla="*/ 1021773 w 1170915"/>
                  <a:gd name="connsiteY10" fmla="*/ 0 h 628171"/>
                  <a:gd name="connsiteX11" fmla="*/ 15089 w 1170915"/>
                  <a:gd name="connsiteY11" fmla="*/ 30643 h 628171"/>
                  <a:gd name="connsiteX0" fmla="*/ 15089 w 1170915"/>
                  <a:gd name="connsiteY0" fmla="*/ 30643 h 628171"/>
                  <a:gd name="connsiteX1" fmla="*/ 0 w 1170915"/>
                  <a:gd name="connsiteY1" fmla="*/ 628171 h 628171"/>
                  <a:gd name="connsiteX2" fmla="*/ 467763 w 1170915"/>
                  <a:gd name="connsiteY2" fmla="*/ 625154 h 628171"/>
                  <a:gd name="connsiteX3" fmla="*/ 636761 w 1170915"/>
                  <a:gd name="connsiteY3" fmla="*/ 622136 h 628171"/>
                  <a:gd name="connsiteX4" fmla="*/ 887240 w 1170915"/>
                  <a:gd name="connsiteY4" fmla="*/ 597993 h 628171"/>
                  <a:gd name="connsiteX5" fmla="*/ 1170915 w 1170915"/>
                  <a:gd name="connsiteY5" fmla="*/ 570833 h 628171"/>
                  <a:gd name="connsiteX6" fmla="*/ 1153288 w 1170915"/>
                  <a:gd name="connsiteY6" fmla="*/ 178516 h 628171"/>
                  <a:gd name="connsiteX7" fmla="*/ 1087505 w 1170915"/>
                  <a:gd name="connsiteY7" fmla="*/ 107868 h 628171"/>
                  <a:gd name="connsiteX8" fmla="*/ 1080380 w 1170915"/>
                  <a:gd name="connsiteY8" fmla="*/ 54785 h 628171"/>
                  <a:gd name="connsiteX9" fmla="*/ 1021773 w 1170915"/>
                  <a:gd name="connsiteY9" fmla="*/ 0 h 628171"/>
                  <a:gd name="connsiteX10" fmla="*/ 15089 w 1170915"/>
                  <a:gd name="connsiteY10" fmla="*/ 30643 h 62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0915" h="628171">
                    <a:moveTo>
                      <a:pt x="15089" y="30643"/>
                    </a:moveTo>
                    <a:lnTo>
                      <a:pt x="0" y="628171"/>
                    </a:lnTo>
                    <a:lnTo>
                      <a:pt x="467763" y="625154"/>
                    </a:lnTo>
                    <a:lnTo>
                      <a:pt x="636761" y="622136"/>
                    </a:lnTo>
                    <a:lnTo>
                      <a:pt x="887240" y="597993"/>
                    </a:lnTo>
                    <a:lnTo>
                      <a:pt x="1170915" y="570833"/>
                    </a:lnTo>
                    <a:lnTo>
                      <a:pt x="1153288" y="178516"/>
                    </a:lnTo>
                    <a:cubicBezTo>
                      <a:pt x="1128183" y="154967"/>
                      <a:pt x="1112610" y="131417"/>
                      <a:pt x="1087505" y="107868"/>
                    </a:cubicBezTo>
                    <a:lnTo>
                      <a:pt x="1080380" y="54785"/>
                    </a:lnTo>
                    <a:lnTo>
                      <a:pt x="1021773" y="0"/>
                    </a:lnTo>
                    <a:lnTo>
                      <a:pt x="15089" y="30643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2" name="Freeform 22">
                <a:extLst>
                  <a:ext uri="{FF2B5EF4-FFF2-40B4-BE49-F238E27FC236}">
                    <a16:creationId xmlns:a16="http://schemas.microsoft.com/office/drawing/2014/main" id="{0FF56041-B245-4047-B554-5217B61BDB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69533" y="3823230"/>
                <a:ext cx="1158875" cy="564886"/>
              </a:xfrm>
              <a:custGeom>
                <a:avLst/>
                <a:gdLst>
                  <a:gd name="connsiteX0" fmla="*/ 0 w 1376126"/>
                  <a:gd name="connsiteY0" fmla="*/ 51303 h 663920"/>
                  <a:gd name="connsiteX1" fmla="*/ 3017 w 1376126"/>
                  <a:gd name="connsiteY1" fmla="*/ 147873 h 663920"/>
                  <a:gd name="connsiteX2" fmla="*/ 464744 w 1376126"/>
                  <a:gd name="connsiteY2" fmla="*/ 156926 h 663920"/>
                  <a:gd name="connsiteX3" fmla="*/ 461726 w 1376126"/>
                  <a:gd name="connsiteY3" fmla="*/ 513029 h 663920"/>
                  <a:gd name="connsiteX4" fmla="*/ 482851 w 1376126"/>
                  <a:gd name="connsiteY4" fmla="*/ 525101 h 663920"/>
                  <a:gd name="connsiteX5" fmla="*/ 525101 w 1376126"/>
                  <a:gd name="connsiteY5" fmla="*/ 528118 h 663920"/>
                  <a:gd name="connsiteX6" fmla="*/ 549243 w 1376126"/>
                  <a:gd name="connsiteY6" fmla="*/ 534154 h 663920"/>
                  <a:gd name="connsiteX7" fmla="*/ 564332 w 1376126"/>
                  <a:gd name="connsiteY7" fmla="*/ 546225 h 663920"/>
                  <a:gd name="connsiteX8" fmla="*/ 609600 w 1376126"/>
                  <a:gd name="connsiteY8" fmla="*/ 540190 h 663920"/>
                  <a:gd name="connsiteX9" fmla="*/ 633742 w 1376126"/>
                  <a:gd name="connsiteY9" fmla="*/ 585457 h 663920"/>
                  <a:gd name="connsiteX10" fmla="*/ 663920 w 1376126"/>
                  <a:gd name="connsiteY10" fmla="*/ 579421 h 663920"/>
                  <a:gd name="connsiteX11" fmla="*/ 691081 w 1376126"/>
                  <a:gd name="connsiteY11" fmla="*/ 597528 h 663920"/>
                  <a:gd name="connsiteX12" fmla="*/ 757473 w 1376126"/>
                  <a:gd name="connsiteY12" fmla="*/ 585457 h 663920"/>
                  <a:gd name="connsiteX13" fmla="*/ 841972 w 1376126"/>
                  <a:gd name="connsiteY13" fmla="*/ 630724 h 663920"/>
                  <a:gd name="connsiteX14" fmla="*/ 884221 w 1376126"/>
                  <a:gd name="connsiteY14" fmla="*/ 615635 h 663920"/>
                  <a:gd name="connsiteX15" fmla="*/ 920435 w 1376126"/>
                  <a:gd name="connsiteY15" fmla="*/ 642796 h 663920"/>
                  <a:gd name="connsiteX16" fmla="*/ 962685 w 1376126"/>
                  <a:gd name="connsiteY16" fmla="*/ 636760 h 663920"/>
                  <a:gd name="connsiteX17" fmla="*/ 1001917 w 1376126"/>
                  <a:gd name="connsiteY17" fmla="*/ 648831 h 663920"/>
                  <a:gd name="connsiteX18" fmla="*/ 1038130 w 1376126"/>
                  <a:gd name="connsiteY18" fmla="*/ 645813 h 663920"/>
                  <a:gd name="connsiteX19" fmla="*/ 1074344 w 1376126"/>
                  <a:gd name="connsiteY19" fmla="*/ 663920 h 663920"/>
                  <a:gd name="connsiteX20" fmla="*/ 1095469 w 1376126"/>
                  <a:gd name="connsiteY20" fmla="*/ 660903 h 663920"/>
                  <a:gd name="connsiteX21" fmla="*/ 1146772 w 1376126"/>
                  <a:gd name="connsiteY21" fmla="*/ 624689 h 663920"/>
                  <a:gd name="connsiteX22" fmla="*/ 1186004 w 1376126"/>
                  <a:gd name="connsiteY22" fmla="*/ 615635 h 663920"/>
                  <a:gd name="connsiteX23" fmla="*/ 1237307 w 1376126"/>
                  <a:gd name="connsiteY23" fmla="*/ 621671 h 663920"/>
                  <a:gd name="connsiteX24" fmla="*/ 1270503 w 1376126"/>
                  <a:gd name="connsiteY24" fmla="*/ 609600 h 663920"/>
                  <a:gd name="connsiteX25" fmla="*/ 1376126 w 1376126"/>
                  <a:gd name="connsiteY25" fmla="*/ 657885 h 663920"/>
                  <a:gd name="connsiteX26" fmla="*/ 1370091 w 1376126"/>
                  <a:gd name="connsiteY26" fmla="*/ 353085 h 663920"/>
                  <a:gd name="connsiteX27" fmla="*/ 1345948 w 1376126"/>
                  <a:gd name="connsiteY27" fmla="*/ 196158 h 663920"/>
                  <a:gd name="connsiteX28" fmla="*/ 1333877 w 1376126"/>
                  <a:gd name="connsiteY28" fmla="*/ 90534 h 663920"/>
                  <a:gd name="connsiteX29" fmla="*/ 1312752 w 1376126"/>
                  <a:gd name="connsiteY29" fmla="*/ 0 h 663920"/>
                  <a:gd name="connsiteX30" fmla="*/ 742384 w 1376126"/>
                  <a:gd name="connsiteY30" fmla="*/ 45267 h 663920"/>
                  <a:gd name="connsiteX31" fmla="*/ 0 w 1376126"/>
                  <a:gd name="connsiteY31" fmla="*/ 51303 h 663920"/>
                  <a:gd name="connsiteX0" fmla="*/ 0 w 1376126"/>
                  <a:gd name="connsiteY0" fmla="*/ 51303 h 663920"/>
                  <a:gd name="connsiteX1" fmla="*/ 3017 w 1376126"/>
                  <a:gd name="connsiteY1" fmla="*/ 147873 h 663920"/>
                  <a:gd name="connsiteX2" fmla="*/ 464744 w 1376126"/>
                  <a:gd name="connsiteY2" fmla="*/ 156926 h 663920"/>
                  <a:gd name="connsiteX3" fmla="*/ 461726 w 1376126"/>
                  <a:gd name="connsiteY3" fmla="*/ 513029 h 663920"/>
                  <a:gd name="connsiteX4" fmla="*/ 482851 w 1376126"/>
                  <a:gd name="connsiteY4" fmla="*/ 525101 h 663920"/>
                  <a:gd name="connsiteX5" fmla="*/ 525101 w 1376126"/>
                  <a:gd name="connsiteY5" fmla="*/ 528118 h 663920"/>
                  <a:gd name="connsiteX6" fmla="*/ 549243 w 1376126"/>
                  <a:gd name="connsiteY6" fmla="*/ 534154 h 663920"/>
                  <a:gd name="connsiteX7" fmla="*/ 564332 w 1376126"/>
                  <a:gd name="connsiteY7" fmla="*/ 546225 h 663920"/>
                  <a:gd name="connsiteX8" fmla="*/ 607114 w 1376126"/>
                  <a:gd name="connsiteY8" fmla="*/ 550001 h 663920"/>
                  <a:gd name="connsiteX9" fmla="*/ 633742 w 1376126"/>
                  <a:gd name="connsiteY9" fmla="*/ 585457 h 663920"/>
                  <a:gd name="connsiteX10" fmla="*/ 663920 w 1376126"/>
                  <a:gd name="connsiteY10" fmla="*/ 579421 h 663920"/>
                  <a:gd name="connsiteX11" fmla="*/ 691081 w 1376126"/>
                  <a:gd name="connsiteY11" fmla="*/ 597528 h 663920"/>
                  <a:gd name="connsiteX12" fmla="*/ 757473 w 1376126"/>
                  <a:gd name="connsiteY12" fmla="*/ 585457 h 663920"/>
                  <a:gd name="connsiteX13" fmla="*/ 841972 w 1376126"/>
                  <a:gd name="connsiteY13" fmla="*/ 630724 h 663920"/>
                  <a:gd name="connsiteX14" fmla="*/ 884221 w 1376126"/>
                  <a:gd name="connsiteY14" fmla="*/ 615635 h 663920"/>
                  <a:gd name="connsiteX15" fmla="*/ 920435 w 1376126"/>
                  <a:gd name="connsiteY15" fmla="*/ 642796 h 663920"/>
                  <a:gd name="connsiteX16" fmla="*/ 962685 w 1376126"/>
                  <a:gd name="connsiteY16" fmla="*/ 636760 h 663920"/>
                  <a:gd name="connsiteX17" fmla="*/ 1001917 w 1376126"/>
                  <a:gd name="connsiteY17" fmla="*/ 648831 h 663920"/>
                  <a:gd name="connsiteX18" fmla="*/ 1038130 w 1376126"/>
                  <a:gd name="connsiteY18" fmla="*/ 645813 h 663920"/>
                  <a:gd name="connsiteX19" fmla="*/ 1074344 w 1376126"/>
                  <a:gd name="connsiteY19" fmla="*/ 663920 h 663920"/>
                  <a:gd name="connsiteX20" fmla="*/ 1095469 w 1376126"/>
                  <a:gd name="connsiteY20" fmla="*/ 660903 h 663920"/>
                  <a:gd name="connsiteX21" fmla="*/ 1146772 w 1376126"/>
                  <a:gd name="connsiteY21" fmla="*/ 624689 h 663920"/>
                  <a:gd name="connsiteX22" fmla="*/ 1186004 w 1376126"/>
                  <a:gd name="connsiteY22" fmla="*/ 615635 h 663920"/>
                  <a:gd name="connsiteX23" fmla="*/ 1237307 w 1376126"/>
                  <a:gd name="connsiteY23" fmla="*/ 621671 h 663920"/>
                  <a:gd name="connsiteX24" fmla="*/ 1270503 w 1376126"/>
                  <a:gd name="connsiteY24" fmla="*/ 609600 h 663920"/>
                  <a:gd name="connsiteX25" fmla="*/ 1376126 w 1376126"/>
                  <a:gd name="connsiteY25" fmla="*/ 657885 h 663920"/>
                  <a:gd name="connsiteX26" fmla="*/ 1370091 w 1376126"/>
                  <a:gd name="connsiteY26" fmla="*/ 353085 h 663920"/>
                  <a:gd name="connsiteX27" fmla="*/ 1345948 w 1376126"/>
                  <a:gd name="connsiteY27" fmla="*/ 196158 h 663920"/>
                  <a:gd name="connsiteX28" fmla="*/ 1333877 w 1376126"/>
                  <a:gd name="connsiteY28" fmla="*/ 90534 h 663920"/>
                  <a:gd name="connsiteX29" fmla="*/ 1312752 w 1376126"/>
                  <a:gd name="connsiteY29" fmla="*/ 0 h 663920"/>
                  <a:gd name="connsiteX30" fmla="*/ 742384 w 1376126"/>
                  <a:gd name="connsiteY30" fmla="*/ 45267 h 663920"/>
                  <a:gd name="connsiteX31" fmla="*/ 0 w 1376126"/>
                  <a:gd name="connsiteY31" fmla="*/ 51303 h 663920"/>
                  <a:gd name="connsiteX0" fmla="*/ 0 w 1376126"/>
                  <a:gd name="connsiteY0" fmla="*/ 51303 h 663920"/>
                  <a:gd name="connsiteX1" fmla="*/ 3017 w 1376126"/>
                  <a:gd name="connsiteY1" fmla="*/ 147873 h 663920"/>
                  <a:gd name="connsiteX2" fmla="*/ 464744 w 1376126"/>
                  <a:gd name="connsiteY2" fmla="*/ 156926 h 663920"/>
                  <a:gd name="connsiteX3" fmla="*/ 461726 w 1376126"/>
                  <a:gd name="connsiteY3" fmla="*/ 513029 h 663920"/>
                  <a:gd name="connsiteX4" fmla="*/ 482851 w 1376126"/>
                  <a:gd name="connsiteY4" fmla="*/ 525101 h 663920"/>
                  <a:gd name="connsiteX5" fmla="*/ 525101 w 1376126"/>
                  <a:gd name="connsiteY5" fmla="*/ 528118 h 663920"/>
                  <a:gd name="connsiteX6" fmla="*/ 549243 w 1376126"/>
                  <a:gd name="connsiteY6" fmla="*/ 534154 h 663920"/>
                  <a:gd name="connsiteX7" fmla="*/ 564332 w 1376126"/>
                  <a:gd name="connsiteY7" fmla="*/ 546225 h 663920"/>
                  <a:gd name="connsiteX8" fmla="*/ 607114 w 1376126"/>
                  <a:gd name="connsiteY8" fmla="*/ 550001 h 663920"/>
                  <a:gd name="connsiteX9" fmla="*/ 633742 w 1376126"/>
                  <a:gd name="connsiteY9" fmla="*/ 585457 h 663920"/>
                  <a:gd name="connsiteX10" fmla="*/ 666187 w 1376126"/>
                  <a:gd name="connsiteY10" fmla="*/ 589252 h 663920"/>
                  <a:gd name="connsiteX11" fmla="*/ 691081 w 1376126"/>
                  <a:gd name="connsiteY11" fmla="*/ 597528 h 663920"/>
                  <a:gd name="connsiteX12" fmla="*/ 757473 w 1376126"/>
                  <a:gd name="connsiteY12" fmla="*/ 585457 h 663920"/>
                  <a:gd name="connsiteX13" fmla="*/ 841972 w 1376126"/>
                  <a:gd name="connsiteY13" fmla="*/ 630724 h 663920"/>
                  <a:gd name="connsiteX14" fmla="*/ 884221 w 1376126"/>
                  <a:gd name="connsiteY14" fmla="*/ 615635 h 663920"/>
                  <a:gd name="connsiteX15" fmla="*/ 920435 w 1376126"/>
                  <a:gd name="connsiteY15" fmla="*/ 642796 h 663920"/>
                  <a:gd name="connsiteX16" fmla="*/ 962685 w 1376126"/>
                  <a:gd name="connsiteY16" fmla="*/ 636760 h 663920"/>
                  <a:gd name="connsiteX17" fmla="*/ 1001917 w 1376126"/>
                  <a:gd name="connsiteY17" fmla="*/ 648831 h 663920"/>
                  <a:gd name="connsiteX18" fmla="*/ 1038130 w 1376126"/>
                  <a:gd name="connsiteY18" fmla="*/ 645813 h 663920"/>
                  <a:gd name="connsiteX19" fmla="*/ 1074344 w 1376126"/>
                  <a:gd name="connsiteY19" fmla="*/ 663920 h 663920"/>
                  <a:gd name="connsiteX20" fmla="*/ 1095469 w 1376126"/>
                  <a:gd name="connsiteY20" fmla="*/ 660903 h 663920"/>
                  <a:gd name="connsiteX21" fmla="*/ 1146772 w 1376126"/>
                  <a:gd name="connsiteY21" fmla="*/ 624689 h 663920"/>
                  <a:gd name="connsiteX22" fmla="*/ 1186004 w 1376126"/>
                  <a:gd name="connsiteY22" fmla="*/ 615635 h 663920"/>
                  <a:gd name="connsiteX23" fmla="*/ 1237307 w 1376126"/>
                  <a:gd name="connsiteY23" fmla="*/ 621671 h 663920"/>
                  <a:gd name="connsiteX24" fmla="*/ 1270503 w 1376126"/>
                  <a:gd name="connsiteY24" fmla="*/ 609600 h 663920"/>
                  <a:gd name="connsiteX25" fmla="*/ 1376126 w 1376126"/>
                  <a:gd name="connsiteY25" fmla="*/ 657885 h 663920"/>
                  <a:gd name="connsiteX26" fmla="*/ 1370091 w 1376126"/>
                  <a:gd name="connsiteY26" fmla="*/ 353085 h 663920"/>
                  <a:gd name="connsiteX27" fmla="*/ 1345948 w 1376126"/>
                  <a:gd name="connsiteY27" fmla="*/ 196158 h 663920"/>
                  <a:gd name="connsiteX28" fmla="*/ 1333877 w 1376126"/>
                  <a:gd name="connsiteY28" fmla="*/ 90534 h 663920"/>
                  <a:gd name="connsiteX29" fmla="*/ 1312752 w 1376126"/>
                  <a:gd name="connsiteY29" fmla="*/ 0 h 663920"/>
                  <a:gd name="connsiteX30" fmla="*/ 742384 w 1376126"/>
                  <a:gd name="connsiteY30" fmla="*/ 45267 h 663920"/>
                  <a:gd name="connsiteX31" fmla="*/ 0 w 1376126"/>
                  <a:gd name="connsiteY31" fmla="*/ 51303 h 663920"/>
                  <a:gd name="connsiteX0" fmla="*/ 0 w 1390176"/>
                  <a:gd name="connsiteY0" fmla="*/ 51303 h 677287"/>
                  <a:gd name="connsiteX1" fmla="*/ 3017 w 1390176"/>
                  <a:gd name="connsiteY1" fmla="*/ 147873 h 677287"/>
                  <a:gd name="connsiteX2" fmla="*/ 464744 w 1390176"/>
                  <a:gd name="connsiteY2" fmla="*/ 156926 h 677287"/>
                  <a:gd name="connsiteX3" fmla="*/ 461726 w 1390176"/>
                  <a:gd name="connsiteY3" fmla="*/ 513029 h 677287"/>
                  <a:gd name="connsiteX4" fmla="*/ 482851 w 1390176"/>
                  <a:gd name="connsiteY4" fmla="*/ 525101 h 677287"/>
                  <a:gd name="connsiteX5" fmla="*/ 525101 w 1390176"/>
                  <a:gd name="connsiteY5" fmla="*/ 528118 h 677287"/>
                  <a:gd name="connsiteX6" fmla="*/ 549243 w 1390176"/>
                  <a:gd name="connsiteY6" fmla="*/ 534154 h 677287"/>
                  <a:gd name="connsiteX7" fmla="*/ 564332 w 1390176"/>
                  <a:gd name="connsiteY7" fmla="*/ 546225 h 677287"/>
                  <a:gd name="connsiteX8" fmla="*/ 607114 w 1390176"/>
                  <a:gd name="connsiteY8" fmla="*/ 550001 h 677287"/>
                  <a:gd name="connsiteX9" fmla="*/ 633742 w 1390176"/>
                  <a:gd name="connsiteY9" fmla="*/ 585457 h 677287"/>
                  <a:gd name="connsiteX10" fmla="*/ 666187 w 1390176"/>
                  <a:gd name="connsiteY10" fmla="*/ 589252 h 677287"/>
                  <a:gd name="connsiteX11" fmla="*/ 691081 w 1390176"/>
                  <a:gd name="connsiteY11" fmla="*/ 597528 h 677287"/>
                  <a:gd name="connsiteX12" fmla="*/ 757473 w 1390176"/>
                  <a:gd name="connsiteY12" fmla="*/ 585457 h 677287"/>
                  <a:gd name="connsiteX13" fmla="*/ 841972 w 1390176"/>
                  <a:gd name="connsiteY13" fmla="*/ 630724 h 677287"/>
                  <a:gd name="connsiteX14" fmla="*/ 884221 w 1390176"/>
                  <a:gd name="connsiteY14" fmla="*/ 615635 h 677287"/>
                  <a:gd name="connsiteX15" fmla="*/ 920435 w 1390176"/>
                  <a:gd name="connsiteY15" fmla="*/ 642796 h 677287"/>
                  <a:gd name="connsiteX16" fmla="*/ 962685 w 1390176"/>
                  <a:gd name="connsiteY16" fmla="*/ 636760 h 677287"/>
                  <a:gd name="connsiteX17" fmla="*/ 1001917 w 1390176"/>
                  <a:gd name="connsiteY17" fmla="*/ 648831 h 677287"/>
                  <a:gd name="connsiteX18" fmla="*/ 1038130 w 1390176"/>
                  <a:gd name="connsiteY18" fmla="*/ 645813 h 677287"/>
                  <a:gd name="connsiteX19" fmla="*/ 1074344 w 1390176"/>
                  <a:gd name="connsiteY19" fmla="*/ 663920 h 677287"/>
                  <a:gd name="connsiteX20" fmla="*/ 1095469 w 1390176"/>
                  <a:gd name="connsiteY20" fmla="*/ 660903 h 677287"/>
                  <a:gd name="connsiteX21" fmla="*/ 1146772 w 1390176"/>
                  <a:gd name="connsiteY21" fmla="*/ 624689 h 677287"/>
                  <a:gd name="connsiteX22" fmla="*/ 1186004 w 1390176"/>
                  <a:gd name="connsiteY22" fmla="*/ 615635 h 677287"/>
                  <a:gd name="connsiteX23" fmla="*/ 1237307 w 1390176"/>
                  <a:gd name="connsiteY23" fmla="*/ 621671 h 677287"/>
                  <a:gd name="connsiteX24" fmla="*/ 1270503 w 1390176"/>
                  <a:gd name="connsiteY24" fmla="*/ 609600 h 677287"/>
                  <a:gd name="connsiteX25" fmla="*/ 1390176 w 1390176"/>
                  <a:gd name="connsiteY25" fmla="*/ 677287 h 677287"/>
                  <a:gd name="connsiteX26" fmla="*/ 1370091 w 1390176"/>
                  <a:gd name="connsiteY26" fmla="*/ 353085 h 677287"/>
                  <a:gd name="connsiteX27" fmla="*/ 1345948 w 1390176"/>
                  <a:gd name="connsiteY27" fmla="*/ 196158 h 677287"/>
                  <a:gd name="connsiteX28" fmla="*/ 1333877 w 1390176"/>
                  <a:gd name="connsiteY28" fmla="*/ 90534 h 677287"/>
                  <a:gd name="connsiteX29" fmla="*/ 1312752 w 1390176"/>
                  <a:gd name="connsiteY29" fmla="*/ 0 h 677287"/>
                  <a:gd name="connsiteX30" fmla="*/ 742384 w 1390176"/>
                  <a:gd name="connsiteY30" fmla="*/ 45267 h 677287"/>
                  <a:gd name="connsiteX31" fmla="*/ 0 w 1390176"/>
                  <a:gd name="connsiteY31" fmla="*/ 51303 h 677287"/>
                  <a:gd name="connsiteX0" fmla="*/ 0 w 1390176"/>
                  <a:gd name="connsiteY0" fmla="*/ 51303 h 677287"/>
                  <a:gd name="connsiteX1" fmla="*/ 3017 w 1390176"/>
                  <a:gd name="connsiteY1" fmla="*/ 147873 h 677287"/>
                  <a:gd name="connsiteX2" fmla="*/ 464744 w 1390176"/>
                  <a:gd name="connsiteY2" fmla="*/ 156926 h 677287"/>
                  <a:gd name="connsiteX3" fmla="*/ 461726 w 1390176"/>
                  <a:gd name="connsiteY3" fmla="*/ 513029 h 677287"/>
                  <a:gd name="connsiteX4" fmla="*/ 482851 w 1390176"/>
                  <a:gd name="connsiteY4" fmla="*/ 525101 h 677287"/>
                  <a:gd name="connsiteX5" fmla="*/ 525101 w 1390176"/>
                  <a:gd name="connsiteY5" fmla="*/ 528118 h 677287"/>
                  <a:gd name="connsiteX6" fmla="*/ 549243 w 1390176"/>
                  <a:gd name="connsiteY6" fmla="*/ 534154 h 677287"/>
                  <a:gd name="connsiteX7" fmla="*/ 564332 w 1390176"/>
                  <a:gd name="connsiteY7" fmla="*/ 546225 h 677287"/>
                  <a:gd name="connsiteX8" fmla="*/ 607114 w 1390176"/>
                  <a:gd name="connsiteY8" fmla="*/ 550001 h 677287"/>
                  <a:gd name="connsiteX9" fmla="*/ 633742 w 1390176"/>
                  <a:gd name="connsiteY9" fmla="*/ 585457 h 677287"/>
                  <a:gd name="connsiteX10" fmla="*/ 666187 w 1390176"/>
                  <a:gd name="connsiteY10" fmla="*/ 589252 h 677287"/>
                  <a:gd name="connsiteX11" fmla="*/ 691081 w 1390176"/>
                  <a:gd name="connsiteY11" fmla="*/ 597528 h 677287"/>
                  <a:gd name="connsiteX12" fmla="*/ 757473 w 1390176"/>
                  <a:gd name="connsiteY12" fmla="*/ 585457 h 677287"/>
                  <a:gd name="connsiteX13" fmla="*/ 841972 w 1390176"/>
                  <a:gd name="connsiteY13" fmla="*/ 630724 h 677287"/>
                  <a:gd name="connsiteX14" fmla="*/ 884221 w 1390176"/>
                  <a:gd name="connsiteY14" fmla="*/ 615635 h 677287"/>
                  <a:gd name="connsiteX15" fmla="*/ 920435 w 1390176"/>
                  <a:gd name="connsiteY15" fmla="*/ 642796 h 677287"/>
                  <a:gd name="connsiteX16" fmla="*/ 962685 w 1390176"/>
                  <a:gd name="connsiteY16" fmla="*/ 636760 h 677287"/>
                  <a:gd name="connsiteX17" fmla="*/ 1001917 w 1390176"/>
                  <a:gd name="connsiteY17" fmla="*/ 648831 h 677287"/>
                  <a:gd name="connsiteX18" fmla="*/ 1038130 w 1390176"/>
                  <a:gd name="connsiteY18" fmla="*/ 645813 h 677287"/>
                  <a:gd name="connsiteX19" fmla="*/ 1074344 w 1390176"/>
                  <a:gd name="connsiteY19" fmla="*/ 663920 h 677287"/>
                  <a:gd name="connsiteX20" fmla="*/ 1095469 w 1390176"/>
                  <a:gd name="connsiteY20" fmla="*/ 660903 h 677287"/>
                  <a:gd name="connsiteX21" fmla="*/ 1146772 w 1390176"/>
                  <a:gd name="connsiteY21" fmla="*/ 624689 h 677287"/>
                  <a:gd name="connsiteX22" fmla="*/ 1186004 w 1390176"/>
                  <a:gd name="connsiteY22" fmla="*/ 615635 h 677287"/>
                  <a:gd name="connsiteX23" fmla="*/ 1237307 w 1390176"/>
                  <a:gd name="connsiteY23" fmla="*/ 621671 h 677287"/>
                  <a:gd name="connsiteX24" fmla="*/ 1270503 w 1390176"/>
                  <a:gd name="connsiteY24" fmla="*/ 609600 h 677287"/>
                  <a:gd name="connsiteX25" fmla="*/ 1390176 w 1390176"/>
                  <a:gd name="connsiteY25" fmla="*/ 677287 h 677287"/>
                  <a:gd name="connsiteX26" fmla="*/ 1381761 w 1390176"/>
                  <a:gd name="connsiteY26" fmla="*/ 353269 h 677287"/>
                  <a:gd name="connsiteX27" fmla="*/ 1345948 w 1390176"/>
                  <a:gd name="connsiteY27" fmla="*/ 196158 h 677287"/>
                  <a:gd name="connsiteX28" fmla="*/ 1333877 w 1390176"/>
                  <a:gd name="connsiteY28" fmla="*/ 90534 h 677287"/>
                  <a:gd name="connsiteX29" fmla="*/ 1312752 w 1390176"/>
                  <a:gd name="connsiteY29" fmla="*/ 0 h 677287"/>
                  <a:gd name="connsiteX30" fmla="*/ 742384 w 1390176"/>
                  <a:gd name="connsiteY30" fmla="*/ 45267 h 677287"/>
                  <a:gd name="connsiteX31" fmla="*/ 0 w 1390176"/>
                  <a:gd name="connsiteY31" fmla="*/ 51303 h 677287"/>
                  <a:gd name="connsiteX0" fmla="*/ 0 w 1390176"/>
                  <a:gd name="connsiteY0" fmla="*/ 51303 h 677287"/>
                  <a:gd name="connsiteX1" fmla="*/ 3017 w 1390176"/>
                  <a:gd name="connsiteY1" fmla="*/ 147873 h 677287"/>
                  <a:gd name="connsiteX2" fmla="*/ 464744 w 1390176"/>
                  <a:gd name="connsiteY2" fmla="*/ 156926 h 677287"/>
                  <a:gd name="connsiteX3" fmla="*/ 461726 w 1390176"/>
                  <a:gd name="connsiteY3" fmla="*/ 513029 h 677287"/>
                  <a:gd name="connsiteX4" fmla="*/ 482851 w 1390176"/>
                  <a:gd name="connsiteY4" fmla="*/ 525101 h 677287"/>
                  <a:gd name="connsiteX5" fmla="*/ 525101 w 1390176"/>
                  <a:gd name="connsiteY5" fmla="*/ 528118 h 677287"/>
                  <a:gd name="connsiteX6" fmla="*/ 549243 w 1390176"/>
                  <a:gd name="connsiteY6" fmla="*/ 534154 h 677287"/>
                  <a:gd name="connsiteX7" fmla="*/ 564332 w 1390176"/>
                  <a:gd name="connsiteY7" fmla="*/ 546225 h 677287"/>
                  <a:gd name="connsiteX8" fmla="*/ 607114 w 1390176"/>
                  <a:gd name="connsiteY8" fmla="*/ 550001 h 677287"/>
                  <a:gd name="connsiteX9" fmla="*/ 633742 w 1390176"/>
                  <a:gd name="connsiteY9" fmla="*/ 585457 h 677287"/>
                  <a:gd name="connsiteX10" fmla="*/ 666187 w 1390176"/>
                  <a:gd name="connsiteY10" fmla="*/ 589252 h 677287"/>
                  <a:gd name="connsiteX11" fmla="*/ 691081 w 1390176"/>
                  <a:gd name="connsiteY11" fmla="*/ 597528 h 677287"/>
                  <a:gd name="connsiteX12" fmla="*/ 757473 w 1390176"/>
                  <a:gd name="connsiteY12" fmla="*/ 585457 h 677287"/>
                  <a:gd name="connsiteX13" fmla="*/ 841972 w 1390176"/>
                  <a:gd name="connsiteY13" fmla="*/ 630724 h 677287"/>
                  <a:gd name="connsiteX14" fmla="*/ 884221 w 1390176"/>
                  <a:gd name="connsiteY14" fmla="*/ 615635 h 677287"/>
                  <a:gd name="connsiteX15" fmla="*/ 920435 w 1390176"/>
                  <a:gd name="connsiteY15" fmla="*/ 642796 h 677287"/>
                  <a:gd name="connsiteX16" fmla="*/ 962685 w 1390176"/>
                  <a:gd name="connsiteY16" fmla="*/ 636760 h 677287"/>
                  <a:gd name="connsiteX17" fmla="*/ 1001917 w 1390176"/>
                  <a:gd name="connsiteY17" fmla="*/ 648831 h 677287"/>
                  <a:gd name="connsiteX18" fmla="*/ 1038130 w 1390176"/>
                  <a:gd name="connsiteY18" fmla="*/ 645813 h 677287"/>
                  <a:gd name="connsiteX19" fmla="*/ 1074344 w 1390176"/>
                  <a:gd name="connsiteY19" fmla="*/ 663920 h 677287"/>
                  <a:gd name="connsiteX20" fmla="*/ 1095469 w 1390176"/>
                  <a:gd name="connsiteY20" fmla="*/ 660903 h 677287"/>
                  <a:gd name="connsiteX21" fmla="*/ 1146772 w 1390176"/>
                  <a:gd name="connsiteY21" fmla="*/ 624689 h 677287"/>
                  <a:gd name="connsiteX22" fmla="*/ 1186004 w 1390176"/>
                  <a:gd name="connsiteY22" fmla="*/ 615635 h 677287"/>
                  <a:gd name="connsiteX23" fmla="*/ 1237307 w 1390176"/>
                  <a:gd name="connsiteY23" fmla="*/ 621671 h 677287"/>
                  <a:gd name="connsiteX24" fmla="*/ 1270503 w 1390176"/>
                  <a:gd name="connsiteY24" fmla="*/ 609600 h 677287"/>
                  <a:gd name="connsiteX25" fmla="*/ 1390176 w 1390176"/>
                  <a:gd name="connsiteY25" fmla="*/ 677287 h 677287"/>
                  <a:gd name="connsiteX26" fmla="*/ 1381761 w 1390176"/>
                  <a:gd name="connsiteY26" fmla="*/ 353269 h 677287"/>
                  <a:gd name="connsiteX27" fmla="*/ 1362384 w 1390176"/>
                  <a:gd name="connsiteY27" fmla="*/ 196260 h 677287"/>
                  <a:gd name="connsiteX28" fmla="*/ 1333877 w 1390176"/>
                  <a:gd name="connsiteY28" fmla="*/ 90534 h 677287"/>
                  <a:gd name="connsiteX29" fmla="*/ 1312752 w 1390176"/>
                  <a:gd name="connsiteY29" fmla="*/ 0 h 677287"/>
                  <a:gd name="connsiteX30" fmla="*/ 742384 w 1390176"/>
                  <a:gd name="connsiteY30" fmla="*/ 45267 h 677287"/>
                  <a:gd name="connsiteX31" fmla="*/ 0 w 1390176"/>
                  <a:gd name="connsiteY31" fmla="*/ 51303 h 677287"/>
                  <a:gd name="connsiteX0" fmla="*/ 0 w 1390176"/>
                  <a:gd name="connsiteY0" fmla="*/ 51303 h 677924"/>
                  <a:gd name="connsiteX1" fmla="*/ 3017 w 1390176"/>
                  <a:gd name="connsiteY1" fmla="*/ 147873 h 677924"/>
                  <a:gd name="connsiteX2" fmla="*/ 464744 w 1390176"/>
                  <a:gd name="connsiteY2" fmla="*/ 156926 h 677924"/>
                  <a:gd name="connsiteX3" fmla="*/ 461726 w 1390176"/>
                  <a:gd name="connsiteY3" fmla="*/ 513029 h 677924"/>
                  <a:gd name="connsiteX4" fmla="*/ 482851 w 1390176"/>
                  <a:gd name="connsiteY4" fmla="*/ 525101 h 677924"/>
                  <a:gd name="connsiteX5" fmla="*/ 525101 w 1390176"/>
                  <a:gd name="connsiteY5" fmla="*/ 528118 h 677924"/>
                  <a:gd name="connsiteX6" fmla="*/ 549243 w 1390176"/>
                  <a:gd name="connsiteY6" fmla="*/ 534154 h 677924"/>
                  <a:gd name="connsiteX7" fmla="*/ 564332 w 1390176"/>
                  <a:gd name="connsiteY7" fmla="*/ 546225 h 677924"/>
                  <a:gd name="connsiteX8" fmla="*/ 607114 w 1390176"/>
                  <a:gd name="connsiteY8" fmla="*/ 550001 h 677924"/>
                  <a:gd name="connsiteX9" fmla="*/ 633742 w 1390176"/>
                  <a:gd name="connsiteY9" fmla="*/ 585457 h 677924"/>
                  <a:gd name="connsiteX10" fmla="*/ 666187 w 1390176"/>
                  <a:gd name="connsiteY10" fmla="*/ 589252 h 677924"/>
                  <a:gd name="connsiteX11" fmla="*/ 691081 w 1390176"/>
                  <a:gd name="connsiteY11" fmla="*/ 597528 h 677924"/>
                  <a:gd name="connsiteX12" fmla="*/ 757473 w 1390176"/>
                  <a:gd name="connsiteY12" fmla="*/ 585457 h 677924"/>
                  <a:gd name="connsiteX13" fmla="*/ 841972 w 1390176"/>
                  <a:gd name="connsiteY13" fmla="*/ 630724 h 677924"/>
                  <a:gd name="connsiteX14" fmla="*/ 884221 w 1390176"/>
                  <a:gd name="connsiteY14" fmla="*/ 615635 h 677924"/>
                  <a:gd name="connsiteX15" fmla="*/ 920435 w 1390176"/>
                  <a:gd name="connsiteY15" fmla="*/ 642796 h 677924"/>
                  <a:gd name="connsiteX16" fmla="*/ 962685 w 1390176"/>
                  <a:gd name="connsiteY16" fmla="*/ 636760 h 677924"/>
                  <a:gd name="connsiteX17" fmla="*/ 1001917 w 1390176"/>
                  <a:gd name="connsiteY17" fmla="*/ 648831 h 677924"/>
                  <a:gd name="connsiteX18" fmla="*/ 1038130 w 1390176"/>
                  <a:gd name="connsiteY18" fmla="*/ 645813 h 677924"/>
                  <a:gd name="connsiteX19" fmla="*/ 1074344 w 1390176"/>
                  <a:gd name="connsiteY19" fmla="*/ 663920 h 677924"/>
                  <a:gd name="connsiteX20" fmla="*/ 1100043 w 1390176"/>
                  <a:gd name="connsiteY20" fmla="*/ 677924 h 677924"/>
                  <a:gd name="connsiteX21" fmla="*/ 1146772 w 1390176"/>
                  <a:gd name="connsiteY21" fmla="*/ 624689 h 677924"/>
                  <a:gd name="connsiteX22" fmla="*/ 1186004 w 1390176"/>
                  <a:gd name="connsiteY22" fmla="*/ 615635 h 677924"/>
                  <a:gd name="connsiteX23" fmla="*/ 1237307 w 1390176"/>
                  <a:gd name="connsiteY23" fmla="*/ 621671 h 677924"/>
                  <a:gd name="connsiteX24" fmla="*/ 1270503 w 1390176"/>
                  <a:gd name="connsiteY24" fmla="*/ 609600 h 677924"/>
                  <a:gd name="connsiteX25" fmla="*/ 1390176 w 1390176"/>
                  <a:gd name="connsiteY25" fmla="*/ 677287 h 677924"/>
                  <a:gd name="connsiteX26" fmla="*/ 1381761 w 1390176"/>
                  <a:gd name="connsiteY26" fmla="*/ 353269 h 677924"/>
                  <a:gd name="connsiteX27" fmla="*/ 1362384 w 1390176"/>
                  <a:gd name="connsiteY27" fmla="*/ 196260 h 677924"/>
                  <a:gd name="connsiteX28" fmla="*/ 1333877 w 1390176"/>
                  <a:gd name="connsiteY28" fmla="*/ 90534 h 677924"/>
                  <a:gd name="connsiteX29" fmla="*/ 1312752 w 1390176"/>
                  <a:gd name="connsiteY29" fmla="*/ 0 h 677924"/>
                  <a:gd name="connsiteX30" fmla="*/ 742384 w 1390176"/>
                  <a:gd name="connsiteY30" fmla="*/ 45267 h 677924"/>
                  <a:gd name="connsiteX31" fmla="*/ 0 w 1390176"/>
                  <a:gd name="connsiteY31" fmla="*/ 51303 h 67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90176" h="677924">
                    <a:moveTo>
                      <a:pt x="0" y="51303"/>
                    </a:moveTo>
                    <a:cubicBezTo>
                      <a:pt x="1006" y="83493"/>
                      <a:pt x="2011" y="115683"/>
                      <a:pt x="3017" y="147873"/>
                    </a:cubicBezTo>
                    <a:lnTo>
                      <a:pt x="464744" y="156926"/>
                    </a:lnTo>
                    <a:lnTo>
                      <a:pt x="461726" y="513029"/>
                    </a:lnTo>
                    <a:lnTo>
                      <a:pt x="482851" y="525101"/>
                    </a:lnTo>
                    <a:lnTo>
                      <a:pt x="525101" y="528118"/>
                    </a:lnTo>
                    <a:lnTo>
                      <a:pt x="549243" y="534154"/>
                    </a:lnTo>
                    <a:lnTo>
                      <a:pt x="564332" y="546225"/>
                    </a:lnTo>
                    <a:lnTo>
                      <a:pt x="607114" y="550001"/>
                    </a:lnTo>
                    <a:lnTo>
                      <a:pt x="633742" y="585457"/>
                    </a:lnTo>
                    <a:lnTo>
                      <a:pt x="666187" y="589252"/>
                    </a:lnTo>
                    <a:lnTo>
                      <a:pt x="691081" y="597528"/>
                    </a:lnTo>
                    <a:lnTo>
                      <a:pt x="757473" y="585457"/>
                    </a:lnTo>
                    <a:lnTo>
                      <a:pt x="841972" y="630724"/>
                    </a:lnTo>
                    <a:lnTo>
                      <a:pt x="884221" y="615635"/>
                    </a:lnTo>
                    <a:lnTo>
                      <a:pt x="920435" y="642796"/>
                    </a:lnTo>
                    <a:lnTo>
                      <a:pt x="962685" y="636760"/>
                    </a:lnTo>
                    <a:lnTo>
                      <a:pt x="1001917" y="648831"/>
                    </a:lnTo>
                    <a:lnTo>
                      <a:pt x="1038130" y="645813"/>
                    </a:lnTo>
                    <a:lnTo>
                      <a:pt x="1074344" y="663920"/>
                    </a:lnTo>
                    <a:lnTo>
                      <a:pt x="1100043" y="677924"/>
                    </a:lnTo>
                    <a:lnTo>
                      <a:pt x="1146772" y="624689"/>
                    </a:lnTo>
                    <a:lnTo>
                      <a:pt x="1186004" y="615635"/>
                    </a:lnTo>
                    <a:lnTo>
                      <a:pt x="1237307" y="621671"/>
                    </a:lnTo>
                    <a:lnTo>
                      <a:pt x="1270503" y="609600"/>
                    </a:lnTo>
                    <a:lnTo>
                      <a:pt x="1390176" y="677287"/>
                    </a:lnTo>
                    <a:lnTo>
                      <a:pt x="1381761" y="353269"/>
                    </a:lnTo>
                    <a:lnTo>
                      <a:pt x="1362384" y="196260"/>
                    </a:lnTo>
                    <a:lnTo>
                      <a:pt x="1333877" y="90534"/>
                    </a:lnTo>
                    <a:lnTo>
                      <a:pt x="1312752" y="0"/>
                    </a:lnTo>
                    <a:lnTo>
                      <a:pt x="742384" y="45267"/>
                    </a:lnTo>
                    <a:lnTo>
                      <a:pt x="0" y="5130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3" name="Freeform 23">
                <a:extLst>
                  <a:ext uri="{FF2B5EF4-FFF2-40B4-BE49-F238E27FC236}">
                    <a16:creationId xmlns:a16="http://schemas.microsoft.com/office/drawing/2014/main" id="{E42E84B8-9327-4892-9262-00EE062EB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87396" y="3848365"/>
                <a:ext cx="625740" cy="617802"/>
              </a:xfrm>
              <a:custGeom>
                <a:avLst/>
                <a:gdLst>
                  <a:gd name="connsiteX0" fmla="*/ 0 w 751437"/>
                  <a:gd name="connsiteY0" fmla="*/ 75445 h 742384"/>
                  <a:gd name="connsiteX1" fmla="*/ 36213 w 751437"/>
                  <a:gd name="connsiteY1" fmla="*/ 347049 h 742384"/>
                  <a:gd name="connsiteX2" fmla="*/ 42249 w 751437"/>
                  <a:gd name="connsiteY2" fmla="*/ 633742 h 742384"/>
                  <a:gd name="connsiteX3" fmla="*/ 96570 w 751437"/>
                  <a:gd name="connsiteY3" fmla="*/ 618653 h 742384"/>
                  <a:gd name="connsiteX4" fmla="*/ 114677 w 751437"/>
                  <a:gd name="connsiteY4" fmla="*/ 636760 h 742384"/>
                  <a:gd name="connsiteX5" fmla="*/ 123730 w 751437"/>
                  <a:gd name="connsiteY5" fmla="*/ 742384 h 742384"/>
                  <a:gd name="connsiteX6" fmla="*/ 407405 w 751437"/>
                  <a:gd name="connsiteY6" fmla="*/ 712206 h 742384"/>
                  <a:gd name="connsiteX7" fmla="*/ 579421 w 751437"/>
                  <a:gd name="connsiteY7" fmla="*/ 685045 h 742384"/>
                  <a:gd name="connsiteX8" fmla="*/ 588475 w 751437"/>
                  <a:gd name="connsiteY8" fmla="*/ 700134 h 742384"/>
                  <a:gd name="connsiteX9" fmla="*/ 597528 w 751437"/>
                  <a:gd name="connsiteY9" fmla="*/ 597528 h 742384"/>
                  <a:gd name="connsiteX10" fmla="*/ 573386 w 751437"/>
                  <a:gd name="connsiteY10" fmla="*/ 537172 h 742384"/>
                  <a:gd name="connsiteX11" fmla="*/ 594510 w 751437"/>
                  <a:gd name="connsiteY11" fmla="*/ 473798 h 742384"/>
                  <a:gd name="connsiteX12" fmla="*/ 642796 w 751437"/>
                  <a:gd name="connsiteY12" fmla="*/ 395334 h 742384"/>
                  <a:gd name="connsiteX13" fmla="*/ 651849 w 751437"/>
                  <a:gd name="connsiteY13" fmla="*/ 365156 h 742384"/>
                  <a:gd name="connsiteX14" fmla="*/ 648831 w 751437"/>
                  <a:gd name="connsiteY14" fmla="*/ 341014 h 742384"/>
                  <a:gd name="connsiteX15" fmla="*/ 691081 w 751437"/>
                  <a:gd name="connsiteY15" fmla="*/ 274622 h 742384"/>
                  <a:gd name="connsiteX16" fmla="*/ 700134 w 751437"/>
                  <a:gd name="connsiteY16" fmla="*/ 223319 h 742384"/>
                  <a:gd name="connsiteX17" fmla="*/ 694099 w 751437"/>
                  <a:gd name="connsiteY17" fmla="*/ 205212 h 742384"/>
                  <a:gd name="connsiteX18" fmla="*/ 727295 w 751437"/>
                  <a:gd name="connsiteY18" fmla="*/ 172016 h 742384"/>
                  <a:gd name="connsiteX19" fmla="*/ 718241 w 751437"/>
                  <a:gd name="connsiteY19" fmla="*/ 141837 h 742384"/>
                  <a:gd name="connsiteX20" fmla="*/ 751437 w 751437"/>
                  <a:gd name="connsiteY20" fmla="*/ 72427 h 742384"/>
                  <a:gd name="connsiteX21" fmla="*/ 685045 w 751437"/>
                  <a:gd name="connsiteY21" fmla="*/ 72427 h 742384"/>
                  <a:gd name="connsiteX22" fmla="*/ 660903 w 751437"/>
                  <a:gd name="connsiteY22" fmla="*/ 57338 h 742384"/>
                  <a:gd name="connsiteX23" fmla="*/ 669956 w 751437"/>
                  <a:gd name="connsiteY23" fmla="*/ 0 h 742384"/>
                  <a:gd name="connsiteX24" fmla="*/ 669956 w 751437"/>
                  <a:gd name="connsiteY24" fmla="*/ 0 h 742384"/>
                  <a:gd name="connsiteX25" fmla="*/ 322906 w 751437"/>
                  <a:gd name="connsiteY25" fmla="*/ 30178 h 742384"/>
                  <a:gd name="connsiteX26" fmla="*/ 162962 w 751437"/>
                  <a:gd name="connsiteY26" fmla="*/ 48285 h 742384"/>
                  <a:gd name="connsiteX27" fmla="*/ 0 w 751437"/>
                  <a:gd name="connsiteY27" fmla="*/ 75445 h 742384"/>
                  <a:gd name="connsiteX0" fmla="*/ 0 w 751437"/>
                  <a:gd name="connsiteY0" fmla="*/ 75445 h 742384"/>
                  <a:gd name="connsiteX1" fmla="*/ 36213 w 751437"/>
                  <a:gd name="connsiteY1" fmla="*/ 347049 h 742384"/>
                  <a:gd name="connsiteX2" fmla="*/ 42249 w 751437"/>
                  <a:gd name="connsiteY2" fmla="*/ 633742 h 742384"/>
                  <a:gd name="connsiteX3" fmla="*/ 54809 w 751437"/>
                  <a:gd name="connsiteY3" fmla="*/ 644618 h 742384"/>
                  <a:gd name="connsiteX4" fmla="*/ 96570 w 751437"/>
                  <a:gd name="connsiteY4" fmla="*/ 618653 h 742384"/>
                  <a:gd name="connsiteX5" fmla="*/ 114677 w 751437"/>
                  <a:gd name="connsiteY5" fmla="*/ 636760 h 742384"/>
                  <a:gd name="connsiteX6" fmla="*/ 123730 w 751437"/>
                  <a:gd name="connsiteY6" fmla="*/ 742384 h 742384"/>
                  <a:gd name="connsiteX7" fmla="*/ 407405 w 751437"/>
                  <a:gd name="connsiteY7" fmla="*/ 712206 h 742384"/>
                  <a:gd name="connsiteX8" fmla="*/ 579421 w 751437"/>
                  <a:gd name="connsiteY8" fmla="*/ 685045 h 742384"/>
                  <a:gd name="connsiteX9" fmla="*/ 588475 w 751437"/>
                  <a:gd name="connsiteY9" fmla="*/ 700134 h 742384"/>
                  <a:gd name="connsiteX10" fmla="*/ 597528 w 751437"/>
                  <a:gd name="connsiteY10" fmla="*/ 597528 h 742384"/>
                  <a:gd name="connsiteX11" fmla="*/ 573386 w 751437"/>
                  <a:gd name="connsiteY11" fmla="*/ 537172 h 742384"/>
                  <a:gd name="connsiteX12" fmla="*/ 594510 w 751437"/>
                  <a:gd name="connsiteY12" fmla="*/ 473798 h 742384"/>
                  <a:gd name="connsiteX13" fmla="*/ 642796 w 751437"/>
                  <a:gd name="connsiteY13" fmla="*/ 395334 h 742384"/>
                  <a:gd name="connsiteX14" fmla="*/ 651849 w 751437"/>
                  <a:gd name="connsiteY14" fmla="*/ 365156 h 742384"/>
                  <a:gd name="connsiteX15" fmla="*/ 648831 w 751437"/>
                  <a:gd name="connsiteY15" fmla="*/ 341014 h 742384"/>
                  <a:gd name="connsiteX16" fmla="*/ 691081 w 751437"/>
                  <a:gd name="connsiteY16" fmla="*/ 274622 h 742384"/>
                  <a:gd name="connsiteX17" fmla="*/ 700134 w 751437"/>
                  <a:gd name="connsiteY17" fmla="*/ 223319 h 742384"/>
                  <a:gd name="connsiteX18" fmla="*/ 694099 w 751437"/>
                  <a:gd name="connsiteY18" fmla="*/ 205212 h 742384"/>
                  <a:gd name="connsiteX19" fmla="*/ 727295 w 751437"/>
                  <a:gd name="connsiteY19" fmla="*/ 172016 h 742384"/>
                  <a:gd name="connsiteX20" fmla="*/ 718241 w 751437"/>
                  <a:gd name="connsiteY20" fmla="*/ 141837 h 742384"/>
                  <a:gd name="connsiteX21" fmla="*/ 751437 w 751437"/>
                  <a:gd name="connsiteY21" fmla="*/ 72427 h 742384"/>
                  <a:gd name="connsiteX22" fmla="*/ 685045 w 751437"/>
                  <a:gd name="connsiteY22" fmla="*/ 72427 h 742384"/>
                  <a:gd name="connsiteX23" fmla="*/ 660903 w 751437"/>
                  <a:gd name="connsiteY23" fmla="*/ 57338 h 742384"/>
                  <a:gd name="connsiteX24" fmla="*/ 669956 w 751437"/>
                  <a:gd name="connsiteY24" fmla="*/ 0 h 742384"/>
                  <a:gd name="connsiteX25" fmla="*/ 669956 w 751437"/>
                  <a:gd name="connsiteY25" fmla="*/ 0 h 742384"/>
                  <a:gd name="connsiteX26" fmla="*/ 322906 w 751437"/>
                  <a:gd name="connsiteY26" fmla="*/ 30178 h 742384"/>
                  <a:gd name="connsiteX27" fmla="*/ 162962 w 751437"/>
                  <a:gd name="connsiteY27" fmla="*/ 48285 h 742384"/>
                  <a:gd name="connsiteX28" fmla="*/ 0 w 751437"/>
                  <a:gd name="connsiteY28" fmla="*/ 75445 h 742384"/>
                  <a:gd name="connsiteX0" fmla="*/ 0 w 751437"/>
                  <a:gd name="connsiteY0" fmla="*/ 75445 h 742384"/>
                  <a:gd name="connsiteX1" fmla="*/ 36213 w 751437"/>
                  <a:gd name="connsiteY1" fmla="*/ 347049 h 742384"/>
                  <a:gd name="connsiteX2" fmla="*/ 42249 w 751437"/>
                  <a:gd name="connsiteY2" fmla="*/ 633742 h 742384"/>
                  <a:gd name="connsiteX3" fmla="*/ 54809 w 751437"/>
                  <a:gd name="connsiteY3" fmla="*/ 644618 h 742384"/>
                  <a:gd name="connsiteX4" fmla="*/ 91803 w 751437"/>
                  <a:gd name="connsiteY4" fmla="*/ 628191 h 742384"/>
                  <a:gd name="connsiteX5" fmla="*/ 114677 w 751437"/>
                  <a:gd name="connsiteY5" fmla="*/ 636760 h 742384"/>
                  <a:gd name="connsiteX6" fmla="*/ 123730 w 751437"/>
                  <a:gd name="connsiteY6" fmla="*/ 742384 h 742384"/>
                  <a:gd name="connsiteX7" fmla="*/ 407405 w 751437"/>
                  <a:gd name="connsiteY7" fmla="*/ 712206 h 742384"/>
                  <a:gd name="connsiteX8" fmla="*/ 579421 w 751437"/>
                  <a:gd name="connsiteY8" fmla="*/ 685045 h 742384"/>
                  <a:gd name="connsiteX9" fmla="*/ 588475 w 751437"/>
                  <a:gd name="connsiteY9" fmla="*/ 700134 h 742384"/>
                  <a:gd name="connsiteX10" fmla="*/ 597528 w 751437"/>
                  <a:gd name="connsiteY10" fmla="*/ 597528 h 742384"/>
                  <a:gd name="connsiteX11" fmla="*/ 573386 w 751437"/>
                  <a:gd name="connsiteY11" fmla="*/ 537172 h 742384"/>
                  <a:gd name="connsiteX12" fmla="*/ 594510 w 751437"/>
                  <a:gd name="connsiteY12" fmla="*/ 473798 h 742384"/>
                  <a:gd name="connsiteX13" fmla="*/ 642796 w 751437"/>
                  <a:gd name="connsiteY13" fmla="*/ 395334 h 742384"/>
                  <a:gd name="connsiteX14" fmla="*/ 651849 w 751437"/>
                  <a:gd name="connsiteY14" fmla="*/ 365156 h 742384"/>
                  <a:gd name="connsiteX15" fmla="*/ 648831 w 751437"/>
                  <a:gd name="connsiteY15" fmla="*/ 341014 h 742384"/>
                  <a:gd name="connsiteX16" fmla="*/ 691081 w 751437"/>
                  <a:gd name="connsiteY16" fmla="*/ 274622 h 742384"/>
                  <a:gd name="connsiteX17" fmla="*/ 700134 w 751437"/>
                  <a:gd name="connsiteY17" fmla="*/ 223319 h 742384"/>
                  <a:gd name="connsiteX18" fmla="*/ 694099 w 751437"/>
                  <a:gd name="connsiteY18" fmla="*/ 205212 h 742384"/>
                  <a:gd name="connsiteX19" fmla="*/ 727295 w 751437"/>
                  <a:gd name="connsiteY19" fmla="*/ 172016 h 742384"/>
                  <a:gd name="connsiteX20" fmla="*/ 718241 w 751437"/>
                  <a:gd name="connsiteY20" fmla="*/ 141837 h 742384"/>
                  <a:gd name="connsiteX21" fmla="*/ 751437 w 751437"/>
                  <a:gd name="connsiteY21" fmla="*/ 72427 h 742384"/>
                  <a:gd name="connsiteX22" fmla="*/ 685045 w 751437"/>
                  <a:gd name="connsiteY22" fmla="*/ 72427 h 742384"/>
                  <a:gd name="connsiteX23" fmla="*/ 660903 w 751437"/>
                  <a:gd name="connsiteY23" fmla="*/ 57338 h 742384"/>
                  <a:gd name="connsiteX24" fmla="*/ 669956 w 751437"/>
                  <a:gd name="connsiteY24" fmla="*/ 0 h 742384"/>
                  <a:gd name="connsiteX25" fmla="*/ 669956 w 751437"/>
                  <a:gd name="connsiteY25" fmla="*/ 0 h 742384"/>
                  <a:gd name="connsiteX26" fmla="*/ 322906 w 751437"/>
                  <a:gd name="connsiteY26" fmla="*/ 30178 h 742384"/>
                  <a:gd name="connsiteX27" fmla="*/ 162962 w 751437"/>
                  <a:gd name="connsiteY27" fmla="*/ 48285 h 742384"/>
                  <a:gd name="connsiteX28" fmla="*/ 0 w 751437"/>
                  <a:gd name="connsiteY28" fmla="*/ 75445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51437" h="742384">
                    <a:moveTo>
                      <a:pt x="0" y="75445"/>
                    </a:moveTo>
                    <a:lnTo>
                      <a:pt x="36213" y="347049"/>
                    </a:lnTo>
                    <a:lnTo>
                      <a:pt x="42249" y="633742"/>
                    </a:lnTo>
                    <a:cubicBezTo>
                      <a:pt x="44847" y="632598"/>
                      <a:pt x="52211" y="645762"/>
                      <a:pt x="54809" y="644618"/>
                    </a:cubicBezTo>
                    <a:lnTo>
                      <a:pt x="91803" y="628191"/>
                    </a:lnTo>
                    <a:lnTo>
                      <a:pt x="114677" y="636760"/>
                    </a:lnTo>
                    <a:lnTo>
                      <a:pt x="123730" y="742384"/>
                    </a:lnTo>
                    <a:lnTo>
                      <a:pt x="407405" y="712206"/>
                    </a:lnTo>
                    <a:lnTo>
                      <a:pt x="579421" y="685045"/>
                    </a:lnTo>
                    <a:lnTo>
                      <a:pt x="588475" y="700134"/>
                    </a:lnTo>
                    <a:lnTo>
                      <a:pt x="597528" y="597528"/>
                    </a:lnTo>
                    <a:lnTo>
                      <a:pt x="573386" y="537172"/>
                    </a:lnTo>
                    <a:lnTo>
                      <a:pt x="594510" y="473798"/>
                    </a:lnTo>
                    <a:lnTo>
                      <a:pt x="642796" y="395334"/>
                    </a:lnTo>
                    <a:lnTo>
                      <a:pt x="651849" y="365156"/>
                    </a:lnTo>
                    <a:lnTo>
                      <a:pt x="648831" y="341014"/>
                    </a:lnTo>
                    <a:lnTo>
                      <a:pt x="691081" y="274622"/>
                    </a:lnTo>
                    <a:lnTo>
                      <a:pt x="700134" y="223319"/>
                    </a:lnTo>
                    <a:lnTo>
                      <a:pt x="694099" y="205212"/>
                    </a:lnTo>
                    <a:lnTo>
                      <a:pt x="727295" y="172016"/>
                    </a:lnTo>
                    <a:lnTo>
                      <a:pt x="718241" y="141837"/>
                    </a:lnTo>
                    <a:lnTo>
                      <a:pt x="751437" y="72427"/>
                    </a:lnTo>
                    <a:lnTo>
                      <a:pt x="685045" y="72427"/>
                    </a:lnTo>
                    <a:lnTo>
                      <a:pt x="660903" y="57338"/>
                    </a:lnTo>
                    <a:lnTo>
                      <a:pt x="669956" y="0"/>
                    </a:lnTo>
                    <a:lnTo>
                      <a:pt x="669956" y="0"/>
                    </a:lnTo>
                    <a:lnTo>
                      <a:pt x="322906" y="30178"/>
                    </a:lnTo>
                    <a:lnTo>
                      <a:pt x="162962" y="48285"/>
                    </a:lnTo>
                    <a:lnTo>
                      <a:pt x="0" y="7544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4" name="Freeform 24">
                <a:extLst>
                  <a:ext uri="{FF2B5EF4-FFF2-40B4-BE49-F238E27FC236}">
                    <a16:creationId xmlns:a16="http://schemas.microsoft.com/office/drawing/2014/main" id="{70E18A12-4732-4F4C-99DB-D20558D90D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51743" y="4028282"/>
                <a:ext cx="440531" cy="808302"/>
              </a:xfrm>
              <a:custGeom>
                <a:avLst/>
                <a:gdLst>
                  <a:gd name="connsiteX0" fmla="*/ 132784 w 528118"/>
                  <a:gd name="connsiteY0" fmla="*/ 54321 h 968721"/>
                  <a:gd name="connsiteX1" fmla="*/ 87516 w 528118"/>
                  <a:gd name="connsiteY1" fmla="*/ 126748 h 968721"/>
                  <a:gd name="connsiteX2" fmla="*/ 93552 w 528118"/>
                  <a:gd name="connsiteY2" fmla="*/ 162962 h 968721"/>
                  <a:gd name="connsiteX3" fmla="*/ 30178 w 528118"/>
                  <a:gd name="connsiteY3" fmla="*/ 265568 h 968721"/>
                  <a:gd name="connsiteX4" fmla="*/ 9053 w 528118"/>
                  <a:gd name="connsiteY4" fmla="*/ 322907 h 968721"/>
                  <a:gd name="connsiteX5" fmla="*/ 36213 w 528118"/>
                  <a:gd name="connsiteY5" fmla="*/ 392317 h 968721"/>
                  <a:gd name="connsiteX6" fmla="*/ 42249 w 528118"/>
                  <a:gd name="connsiteY6" fmla="*/ 494923 h 968721"/>
                  <a:gd name="connsiteX7" fmla="*/ 63374 w 528118"/>
                  <a:gd name="connsiteY7" fmla="*/ 600546 h 968721"/>
                  <a:gd name="connsiteX8" fmla="*/ 39231 w 528118"/>
                  <a:gd name="connsiteY8" fmla="*/ 621671 h 968721"/>
                  <a:gd name="connsiteX9" fmla="*/ 54320 w 528118"/>
                  <a:gd name="connsiteY9" fmla="*/ 669956 h 968721"/>
                  <a:gd name="connsiteX10" fmla="*/ 27160 w 528118"/>
                  <a:gd name="connsiteY10" fmla="*/ 703152 h 968721"/>
                  <a:gd name="connsiteX11" fmla="*/ 21124 w 528118"/>
                  <a:gd name="connsiteY11" fmla="*/ 718242 h 968721"/>
                  <a:gd name="connsiteX12" fmla="*/ 3017 w 528118"/>
                  <a:gd name="connsiteY12" fmla="*/ 742384 h 968721"/>
                  <a:gd name="connsiteX13" fmla="*/ 0 w 528118"/>
                  <a:gd name="connsiteY13" fmla="*/ 838954 h 968721"/>
                  <a:gd name="connsiteX14" fmla="*/ 3017 w 528118"/>
                  <a:gd name="connsiteY14" fmla="*/ 851026 h 968721"/>
                  <a:gd name="connsiteX15" fmla="*/ 238407 w 528118"/>
                  <a:gd name="connsiteY15" fmla="*/ 826883 h 968721"/>
                  <a:gd name="connsiteX16" fmla="*/ 280657 w 528118"/>
                  <a:gd name="connsiteY16" fmla="*/ 817830 h 968721"/>
                  <a:gd name="connsiteX17" fmla="*/ 298764 w 528118"/>
                  <a:gd name="connsiteY17" fmla="*/ 838954 h 968721"/>
                  <a:gd name="connsiteX18" fmla="*/ 301782 w 528118"/>
                  <a:gd name="connsiteY18" fmla="*/ 866115 h 968721"/>
                  <a:gd name="connsiteX19" fmla="*/ 298764 w 528118"/>
                  <a:gd name="connsiteY19" fmla="*/ 902329 h 968721"/>
                  <a:gd name="connsiteX20" fmla="*/ 325924 w 528118"/>
                  <a:gd name="connsiteY20" fmla="*/ 923453 h 968721"/>
                  <a:gd name="connsiteX21" fmla="*/ 334978 w 528118"/>
                  <a:gd name="connsiteY21" fmla="*/ 962685 h 968721"/>
                  <a:gd name="connsiteX22" fmla="*/ 347049 w 528118"/>
                  <a:gd name="connsiteY22" fmla="*/ 968721 h 968721"/>
                  <a:gd name="connsiteX23" fmla="*/ 425512 w 528118"/>
                  <a:gd name="connsiteY23" fmla="*/ 917418 h 968721"/>
                  <a:gd name="connsiteX24" fmla="*/ 446637 w 528118"/>
                  <a:gd name="connsiteY24" fmla="*/ 911382 h 968721"/>
                  <a:gd name="connsiteX25" fmla="*/ 476815 w 528118"/>
                  <a:gd name="connsiteY25" fmla="*/ 905346 h 968721"/>
                  <a:gd name="connsiteX26" fmla="*/ 506994 w 528118"/>
                  <a:gd name="connsiteY26" fmla="*/ 914400 h 968721"/>
                  <a:gd name="connsiteX27" fmla="*/ 528118 w 528118"/>
                  <a:gd name="connsiteY27" fmla="*/ 887240 h 968721"/>
                  <a:gd name="connsiteX28" fmla="*/ 494922 w 528118"/>
                  <a:gd name="connsiteY28" fmla="*/ 488887 h 968721"/>
                  <a:gd name="connsiteX29" fmla="*/ 485869 w 528118"/>
                  <a:gd name="connsiteY29" fmla="*/ 277640 h 968721"/>
                  <a:gd name="connsiteX30" fmla="*/ 455691 w 528118"/>
                  <a:gd name="connsiteY30" fmla="*/ 0 h 968721"/>
                  <a:gd name="connsiteX31" fmla="*/ 446637 w 528118"/>
                  <a:gd name="connsiteY31" fmla="*/ 15089 h 968721"/>
                  <a:gd name="connsiteX32" fmla="*/ 404388 w 528118"/>
                  <a:gd name="connsiteY32" fmla="*/ 12071 h 968721"/>
                  <a:gd name="connsiteX33" fmla="*/ 132784 w 528118"/>
                  <a:gd name="connsiteY33" fmla="*/ 54321 h 968721"/>
                  <a:gd name="connsiteX0" fmla="*/ 132784 w 528118"/>
                  <a:gd name="connsiteY0" fmla="*/ 54321 h 968721"/>
                  <a:gd name="connsiteX1" fmla="*/ 87516 w 528118"/>
                  <a:gd name="connsiteY1" fmla="*/ 126748 h 968721"/>
                  <a:gd name="connsiteX2" fmla="*/ 93552 w 528118"/>
                  <a:gd name="connsiteY2" fmla="*/ 162962 h 968721"/>
                  <a:gd name="connsiteX3" fmla="*/ 30178 w 528118"/>
                  <a:gd name="connsiteY3" fmla="*/ 265568 h 968721"/>
                  <a:gd name="connsiteX4" fmla="*/ 9053 w 528118"/>
                  <a:gd name="connsiteY4" fmla="*/ 322907 h 968721"/>
                  <a:gd name="connsiteX5" fmla="*/ 36213 w 528118"/>
                  <a:gd name="connsiteY5" fmla="*/ 392317 h 968721"/>
                  <a:gd name="connsiteX6" fmla="*/ 42249 w 528118"/>
                  <a:gd name="connsiteY6" fmla="*/ 494923 h 968721"/>
                  <a:gd name="connsiteX7" fmla="*/ 49101 w 528118"/>
                  <a:gd name="connsiteY7" fmla="*/ 593411 h 968721"/>
                  <a:gd name="connsiteX8" fmla="*/ 39231 w 528118"/>
                  <a:gd name="connsiteY8" fmla="*/ 621671 h 968721"/>
                  <a:gd name="connsiteX9" fmla="*/ 54320 w 528118"/>
                  <a:gd name="connsiteY9" fmla="*/ 669956 h 968721"/>
                  <a:gd name="connsiteX10" fmla="*/ 27160 w 528118"/>
                  <a:gd name="connsiteY10" fmla="*/ 703152 h 968721"/>
                  <a:gd name="connsiteX11" fmla="*/ 21124 w 528118"/>
                  <a:gd name="connsiteY11" fmla="*/ 718242 h 968721"/>
                  <a:gd name="connsiteX12" fmla="*/ 3017 w 528118"/>
                  <a:gd name="connsiteY12" fmla="*/ 742384 h 968721"/>
                  <a:gd name="connsiteX13" fmla="*/ 0 w 528118"/>
                  <a:gd name="connsiteY13" fmla="*/ 838954 h 968721"/>
                  <a:gd name="connsiteX14" fmla="*/ 3017 w 528118"/>
                  <a:gd name="connsiteY14" fmla="*/ 851026 h 968721"/>
                  <a:gd name="connsiteX15" fmla="*/ 238407 w 528118"/>
                  <a:gd name="connsiteY15" fmla="*/ 826883 h 968721"/>
                  <a:gd name="connsiteX16" fmla="*/ 280657 w 528118"/>
                  <a:gd name="connsiteY16" fmla="*/ 817830 h 968721"/>
                  <a:gd name="connsiteX17" fmla="*/ 298764 w 528118"/>
                  <a:gd name="connsiteY17" fmla="*/ 838954 h 968721"/>
                  <a:gd name="connsiteX18" fmla="*/ 301782 w 528118"/>
                  <a:gd name="connsiteY18" fmla="*/ 866115 h 968721"/>
                  <a:gd name="connsiteX19" fmla="*/ 298764 w 528118"/>
                  <a:gd name="connsiteY19" fmla="*/ 902329 h 968721"/>
                  <a:gd name="connsiteX20" fmla="*/ 325924 w 528118"/>
                  <a:gd name="connsiteY20" fmla="*/ 923453 h 968721"/>
                  <a:gd name="connsiteX21" fmla="*/ 334978 w 528118"/>
                  <a:gd name="connsiteY21" fmla="*/ 962685 h 968721"/>
                  <a:gd name="connsiteX22" fmla="*/ 347049 w 528118"/>
                  <a:gd name="connsiteY22" fmla="*/ 968721 h 968721"/>
                  <a:gd name="connsiteX23" fmla="*/ 425512 w 528118"/>
                  <a:gd name="connsiteY23" fmla="*/ 917418 h 968721"/>
                  <a:gd name="connsiteX24" fmla="*/ 446637 w 528118"/>
                  <a:gd name="connsiteY24" fmla="*/ 911382 h 968721"/>
                  <a:gd name="connsiteX25" fmla="*/ 476815 w 528118"/>
                  <a:gd name="connsiteY25" fmla="*/ 905346 h 968721"/>
                  <a:gd name="connsiteX26" fmla="*/ 506994 w 528118"/>
                  <a:gd name="connsiteY26" fmla="*/ 914400 h 968721"/>
                  <a:gd name="connsiteX27" fmla="*/ 528118 w 528118"/>
                  <a:gd name="connsiteY27" fmla="*/ 887240 h 968721"/>
                  <a:gd name="connsiteX28" fmla="*/ 494922 w 528118"/>
                  <a:gd name="connsiteY28" fmla="*/ 488887 h 968721"/>
                  <a:gd name="connsiteX29" fmla="*/ 485869 w 528118"/>
                  <a:gd name="connsiteY29" fmla="*/ 277640 h 968721"/>
                  <a:gd name="connsiteX30" fmla="*/ 455691 w 528118"/>
                  <a:gd name="connsiteY30" fmla="*/ 0 h 968721"/>
                  <a:gd name="connsiteX31" fmla="*/ 446637 w 528118"/>
                  <a:gd name="connsiteY31" fmla="*/ 15089 h 968721"/>
                  <a:gd name="connsiteX32" fmla="*/ 404388 w 528118"/>
                  <a:gd name="connsiteY32" fmla="*/ 12071 h 968721"/>
                  <a:gd name="connsiteX33" fmla="*/ 132784 w 528118"/>
                  <a:gd name="connsiteY33" fmla="*/ 54321 h 96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28118" h="968721">
                    <a:moveTo>
                      <a:pt x="132784" y="54321"/>
                    </a:moveTo>
                    <a:lnTo>
                      <a:pt x="87516" y="126748"/>
                    </a:lnTo>
                    <a:lnTo>
                      <a:pt x="93552" y="162962"/>
                    </a:lnTo>
                    <a:lnTo>
                      <a:pt x="30178" y="265568"/>
                    </a:lnTo>
                    <a:lnTo>
                      <a:pt x="9053" y="322907"/>
                    </a:lnTo>
                    <a:lnTo>
                      <a:pt x="36213" y="392317"/>
                    </a:lnTo>
                    <a:lnTo>
                      <a:pt x="42249" y="494923"/>
                    </a:lnTo>
                    <a:lnTo>
                      <a:pt x="49101" y="593411"/>
                    </a:lnTo>
                    <a:lnTo>
                      <a:pt x="39231" y="621671"/>
                    </a:lnTo>
                    <a:lnTo>
                      <a:pt x="54320" y="669956"/>
                    </a:lnTo>
                    <a:lnTo>
                      <a:pt x="27160" y="703152"/>
                    </a:lnTo>
                    <a:lnTo>
                      <a:pt x="21124" y="718242"/>
                    </a:lnTo>
                    <a:lnTo>
                      <a:pt x="3017" y="742384"/>
                    </a:lnTo>
                    <a:cubicBezTo>
                      <a:pt x="2011" y="774574"/>
                      <a:pt x="1006" y="806764"/>
                      <a:pt x="0" y="838954"/>
                    </a:cubicBezTo>
                    <a:lnTo>
                      <a:pt x="3017" y="851026"/>
                    </a:lnTo>
                    <a:lnTo>
                      <a:pt x="238407" y="826883"/>
                    </a:lnTo>
                    <a:lnTo>
                      <a:pt x="280657" y="817830"/>
                    </a:lnTo>
                    <a:lnTo>
                      <a:pt x="298764" y="838954"/>
                    </a:lnTo>
                    <a:lnTo>
                      <a:pt x="301782" y="866115"/>
                    </a:lnTo>
                    <a:lnTo>
                      <a:pt x="298764" y="902329"/>
                    </a:lnTo>
                    <a:lnTo>
                      <a:pt x="325924" y="923453"/>
                    </a:lnTo>
                    <a:lnTo>
                      <a:pt x="334978" y="962685"/>
                    </a:lnTo>
                    <a:lnTo>
                      <a:pt x="347049" y="968721"/>
                    </a:lnTo>
                    <a:lnTo>
                      <a:pt x="425512" y="917418"/>
                    </a:lnTo>
                    <a:lnTo>
                      <a:pt x="446637" y="911382"/>
                    </a:lnTo>
                    <a:lnTo>
                      <a:pt x="476815" y="905346"/>
                    </a:lnTo>
                    <a:lnTo>
                      <a:pt x="506994" y="914400"/>
                    </a:lnTo>
                    <a:lnTo>
                      <a:pt x="528118" y="887240"/>
                    </a:lnTo>
                    <a:lnTo>
                      <a:pt x="494922" y="488887"/>
                    </a:lnTo>
                    <a:lnTo>
                      <a:pt x="485869" y="277640"/>
                    </a:lnTo>
                    <a:lnTo>
                      <a:pt x="455691" y="0"/>
                    </a:lnTo>
                    <a:lnTo>
                      <a:pt x="446637" y="15089"/>
                    </a:lnTo>
                    <a:lnTo>
                      <a:pt x="404388" y="12071"/>
                    </a:lnTo>
                    <a:lnTo>
                      <a:pt x="132784" y="5432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5" name="Freeform 25">
                <a:extLst>
                  <a:ext uri="{FF2B5EF4-FFF2-40B4-BE49-F238E27FC236}">
                    <a16:creationId xmlns:a16="http://schemas.microsoft.com/office/drawing/2014/main" id="{71304F25-0584-4991-B184-DEDD205C43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84991" y="3223949"/>
                <a:ext cx="908843" cy="691885"/>
              </a:xfrm>
              <a:custGeom>
                <a:avLst/>
                <a:gdLst>
                  <a:gd name="connsiteX0" fmla="*/ 0 w 1089433"/>
                  <a:gd name="connsiteY0" fmla="*/ 63374 h 826883"/>
                  <a:gd name="connsiteX1" fmla="*/ 57338 w 1089433"/>
                  <a:gd name="connsiteY1" fmla="*/ 159945 h 826883"/>
                  <a:gd name="connsiteX2" fmla="*/ 117695 w 1089433"/>
                  <a:gd name="connsiteY2" fmla="*/ 202194 h 826883"/>
                  <a:gd name="connsiteX3" fmla="*/ 120713 w 1089433"/>
                  <a:gd name="connsiteY3" fmla="*/ 262550 h 826883"/>
                  <a:gd name="connsiteX4" fmla="*/ 193140 w 1089433"/>
                  <a:gd name="connsiteY4" fmla="*/ 331960 h 826883"/>
                  <a:gd name="connsiteX5" fmla="*/ 214265 w 1089433"/>
                  <a:gd name="connsiteY5" fmla="*/ 721259 h 826883"/>
                  <a:gd name="connsiteX6" fmla="*/ 247461 w 1089433"/>
                  <a:gd name="connsiteY6" fmla="*/ 826883 h 826883"/>
                  <a:gd name="connsiteX7" fmla="*/ 905346 w 1089433"/>
                  <a:gd name="connsiteY7" fmla="*/ 754455 h 826883"/>
                  <a:gd name="connsiteX8" fmla="*/ 908364 w 1089433"/>
                  <a:gd name="connsiteY8" fmla="*/ 805758 h 826883"/>
                  <a:gd name="connsiteX9" fmla="*/ 932507 w 1089433"/>
                  <a:gd name="connsiteY9" fmla="*/ 823865 h 826883"/>
                  <a:gd name="connsiteX10" fmla="*/ 989845 w 1089433"/>
                  <a:gd name="connsiteY10" fmla="*/ 823865 h 826883"/>
                  <a:gd name="connsiteX11" fmla="*/ 998899 w 1089433"/>
                  <a:gd name="connsiteY11" fmla="*/ 799723 h 826883"/>
                  <a:gd name="connsiteX12" fmla="*/ 995881 w 1089433"/>
                  <a:gd name="connsiteY12" fmla="*/ 772562 h 826883"/>
                  <a:gd name="connsiteX13" fmla="*/ 1029077 w 1089433"/>
                  <a:gd name="connsiteY13" fmla="*/ 700135 h 826883"/>
                  <a:gd name="connsiteX14" fmla="*/ 1056237 w 1089433"/>
                  <a:gd name="connsiteY14" fmla="*/ 675992 h 826883"/>
                  <a:gd name="connsiteX15" fmla="*/ 1089433 w 1089433"/>
                  <a:gd name="connsiteY15" fmla="*/ 682028 h 826883"/>
                  <a:gd name="connsiteX16" fmla="*/ 1068309 w 1089433"/>
                  <a:gd name="connsiteY16" fmla="*/ 648832 h 826883"/>
                  <a:gd name="connsiteX17" fmla="*/ 1065291 w 1089433"/>
                  <a:gd name="connsiteY17" fmla="*/ 597529 h 826883"/>
                  <a:gd name="connsiteX18" fmla="*/ 1035113 w 1089433"/>
                  <a:gd name="connsiteY18" fmla="*/ 588475 h 826883"/>
                  <a:gd name="connsiteX19" fmla="*/ 1001917 w 1089433"/>
                  <a:gd name="connsiteY19" fmla="*/ 576404 h 826883"/>
                  <a:gd name="connsiteX20" fmla="*/ 977774 w 1089433"/>
                  <a:gd name="connsiteY20" fmla="*/ 528119 h 826883"/>
                  <a:gd name="connsiteX21" fmla="*/ 965703 w 1089433"/>
                  <a:gd name="connsiteY21" fmla="*/ 479834 h 826883"/>
                  <a:gd name="connsiteX22" fmla="*/ 935525 w 1089433"/>
                  <a:gd name="connsiteY22" fmla="*/ 461727 h 826883"/>
                  <a:gd name="connsiteX23" fmla="*/ 872150 w 1089433"/>
                  <a:gd name="connsiteY23" fmla="*/ 422495 h 826883"/>
                  <a:gd name="connsiteX24" fmla="*/ 829901 w 1089433"/>
                  <a:gd name="connsiteY24" fmla="*/ 356103 h 826883"/>
                  <a:gd name="connsiteX25" fmla="*/ 838954 w 1089433"/>
                  <a:gd name="connsiteY25" fmla="*/ 328943 h 826883"/>
                  <a:gd name="connsiteX26" fmla="*/ 866115 w 1089433"/>
                  <a:gd name="connsiteY26" fmla="*/ 301782 h 826883"/>
                  <a:gd name="connsiteX27" fmla="*/ 817830 w 1089433"/>
                  <a:gd name="connsiteY27" fmla="*/ 256515 h 826883"/>
                  <a:gd name="connsiteX28" fmla="*/ 805758 w 1089433"/>
                  <a:gd name="connsiteY28" fmla="*/ 271604 h 826883"/>
                  <a:gd name="connsiteX29" fmla="*/ 787651 w 1089433"/>
                  <a:gd name="connsiteY29" fmla="*/ 277640 h 826883"/>
                  <a:gd name="connsiteX30" fmla="*/ 766527 w 1089433"/>
                  <a:gd name="connsiteY30" fmla="*/ 241426 h 826883"/>
                  <a:gd name="connsiteX31" fmla="*/ 745402 w 1089433"/>
                  <a:gd name="connsiteY31" fmla="*/ 181069 h 826883"/>
                  <a:gd name="connsiteX32" fmla="*/ 712206 w 1089433"/>
                  <a:gd name="connsiteY32" fmla="*/ 168998 h 826883"/>
                  <a:gd name="connsiteX33" fmla="*/ 675992 w 1089433"/>
                  <a:gd name="connsiteY33" fmla="*/ 156927 h 826883"/>
                  <a:gd name="connsiteX34" fmla="*/ 657885 w 1089433"/>
                  <a:gd name="connsiteY34" fmla="*/ 141838 h 826883"/>
                  <a:gd name="connsiteX35" fmla="*/ 648831 w 1089433"/>
                  <a:gd name="connsiteY35" fmla="*/ 90535 h 826883"/>
                  <a:gd name="connsiteX36" fmla="*/ 639778 w 1089433"/>
                  <a:gd name="connsiteY36" fmla="*/ 57339 h 826883"/>
                  <a:gd name="connsiteX37" fmla="*/ 633742 w 1089433"/>
                  <a:gd name="connsiteY37" fmla="*/ 24143 h 826883"/>
                  <a:gd name="connsiteX38" fmla="*/ 576404 w 1089433"/>
                  <a:gd name="connsiteY38" fmla="*/ 0 h 826883"/>
                  <a:gd name="connsiteX39" fmla="*/ 0 w 1089433"/>
                  <a:gd name="connsiteY39" fmla="*/ 63374 h 826883"/>
                  <a:gd name="connsiteX0" fmla="*/ 0 w 1089433"/>
                  <a:gd name="connsiteY0" fmla="*/ 63374 h 829264"/>
                  <a:gd name="connsiteX1" fmla="*/ 57338 w 1089433"/>
                  <a:gd name="connsiteY1" fmla="*/ 159945 h 829264"/>
                  <a:gd name="connsiteX2" fmla="*/ 117695 w 1089433"/>
                  <a:gd name="connsiteY2" fmla="*/ 202194 h 829264"/>
                  <a:gd name="connsiteX3" fmla="*/ 120713 w 1089433"/>
                  <a:gd name="connsiteY3" fmla="*/ 262550 h 829264"/>
                  <a:gd name="connsiteX4" fmla="*/ 193140 w 1089433"/>
                  <a:gd name="connsiteY4" fmla="*/ 331960 h 829264"/>
                  <a:gd name="connsiteX5" fmla="*/ 214265 w 1089433"/>
                  <a:gd name="connsiteY5" fmla="*/ 721259 h 829264"/>
                  <a:gd name="connsiteX6" fmla="*/ 235568 w 1089433"/>
                  <a:gd name="connsiteY6" fmla="*/ 829264 h 829264"/>
                  <a:gd name="connsiteX7" fmla="*/ 905346 w 1089433"/>
                  <a:gd name="connsiteY7" fmla="*/ 754455 h 829264"/>
                  <a:gd name="connsiteX8" fmla="*/ 908364 w 1089433"/>
                  <a:gd name="connsiteY8" fmla="*/ 805758 h 829264"/>
                  <a:gd name="connsiteX9" fmla="*/ 932507 w 1089433"/>
                  <a:gd name="connsiteY9" fmla="*/ 823865 h 829264"/>
                  <a:gd name="connsiteX10" fmla="*/ 989845 w 1089433"/>
                  <a:gd name="connsiteY10" fmla="*/ 823865 h 829264"/>
                  <a:gd name="connsiteX11" fmla="*/ 998899 w 1089433"/>
                  <a:gd name="connsiteY11" fmla="*/ 799723 h 829264"/>
                  <a:gd name="connsiteX12" fmla="*/ 995881 w 1089433"/>
                  <a:gd name="connsiteY12" fmla="*/ 772562 h 829264"/>
                  <a:gd name="connsiteX13" fmla="*/ 1029077 w 1089433"/>
                  <a:gd name="connsiteY13" fmla="*/ 700135 h 829264"/>
                  <a:gd name="connsiteX14" fmla="*/ 1056237 w 1089433"/>
                  <a:gd name="connsiteY14" fmla="*/ 675992 h 829264"/>
                  <a:gd name="connsiteX15" fmla="*/ 1089433 w 1089433"/>
                  <a:gd name="connsiteY15" fmla="*/ 682028 h 829264"/>
                  <a:gd name="connsiteX16" fmla="*/ 1068309 w 1089433"/>
                  <a:gd name="connsiteY16" fmla="*/ 648832 h 829264"/>
                  <a:gd name="connsiteX17" fmla="*/ 1065291 w 1089433"/>
                  <a:gd name="connsiteY17" fmla="*/ 597529 h 829264"/>
                  <a:gd name="connsiteX18" fmla="*/ 1035113 w 1089433"/>
                  <a:gd name="connsiteY18" fmla="*/ 588475 h 829264"/>
                  <a:gd name="connsiteX19" fmla="*/ 1001917 w 1089433"/>
                  <a:gd name="connsiteY19" fmla="*/ 576404 h 829264"/>
                  <a:gd name="connsiteX20" fmla="*/ 977774 w 1089433"/>
                  <a:gd name="connsiteY20" fmla="*/ 528119 h 829264"/>
                  <a:gd name="connsiteX21" fmla="*/ 965703 w 1089433"/>
                  <a:gd name="connsiteY21" fmla="*/ 479834 h 829264"/>
                  <a:gd name="connsiteX22" fmla="*/ 935525 w 1089433"/>
                  <a:gd name="connsiteY22" fmla="*/ 461727 h 829264"/>
                  <a:gd name="connsiteX23" fmla="*/ 872150 w 1089433"/>
                  <a:gd name="connsiteY23" fmla="*/ 422495 h 829264"/>
                  <a:gd name="connsiteX24" fmla="*/ 829901 w 1089433"/>
                  <a:gd name="connsiteY24" fmla="*/ 356103 h 829264"/>
                  <a:gd name="connsiteX25" fmla="*/ 838954 w 1089433"/>
                  <a:gd name="connsiteY25" fmla="*/ 328943 h 829264"/>
                  <a:gd name="connsiteX26" fmla="*/ 866115 w 1089433"/>
                  <a:gd name="connsiteY26" fmla="*/ 301782 h 829264"/>
                  <a:gd name="connsiteX27" fmla="*/ 817830 w 1089433"/>
                  <a:gd name="connsiteY27" fmla="*/ 256515 h 829264"/>
                  <a:gd name="connsiteX28" fmla="*/ 805758 w 1089433"/>
                  <a:gd name="connsiteY28" fmla="*/ 271604 h 829264"/>
                  <a:gd name="connsiteX29" fmla="*/ 787651 w 1089433"/>
                  <a:gd name="connsiteY29" fmla="*/ 277640 h 829264"/>
                  <a:gd name="connsiteX30" fmla="*/ 766527 w 1089433"/>
                  <a:gd name="connsiteY30" fmla="*/ 241426 h 829264"/>
                  <a:gd name="connsiteX31" fmla="*/ 745402 w 1089433"/>
                  <a:gd name="connsiteY31" fmla="*/ 181069 h 829264"/>
                  <a:gd name="connsiteX32" fmla="*/ 712206 w 1089433"/>
                  <a:gd name="connsiteY32" fmla="*/ 168998 h 829264"/>
                  <a:gd name="connsiteX33" fmla="*/ 675992 w 1089433"/>
                  <a:gd name="connsiteY33" fmla="*/ 156927 h 829264"/>
                  <a:gd name="connsiteX34" fmla="*/ 657885 w 1089433"/>
                  <a:gd name="connsiteY34" fmla="*/ 141838 h 829264"/>
                  <a:gd name="connsiteX35" fmla="*/ 648831 w 1089433"/>
                  <a:gd name="connsiteY35" fmla="*/ 90535 h 829264"/>
                  <a:gd name="connsiteX36" fmla="*/ 639778 w 1089433"/>
                  <a:gd name="connsiteY36" fmla="*/ 57339 h 829264"/>
                  <a:gd name="connsiteX37" fmla="*/ 633742 w 1089433"/>
                  <a:gd name="connsiteY37" fmla="*/ 24143 h 829264"/>
                  <a:gd name="connsiteX38" fmla="*/ 576404 w 1089433"/>
                  <a:gd name="connsiteY38" fmla="*/ 0 h 829264"/>
                  <a:gd name="connsiteX39" fmla="*/ 0 w 1089433"/>
                  <a:gd name="connsiteY39" fmla="*/ 63374 h 829264"/>
                  <a:gd name="connsiteX0" fmla="*/ 0 w 1089433"/>
                  <a:gd name="connsiteY0" fmla="*/ 63374 h 829264"/>
                  <a:gd name="connsiteX1" fmla="*/ 57338 w 1089433"/>
                  <a:gd name="connsiteY1" fmla="*/ 159945 h 829264"/>
                  <a:gd name="connsiteX2" fmla="*/ 117695 w 1089433"/>
                  <a:gd name="connsiteY2" fmla="*/ 202194 h 829264"/>
                  <a:gd name="connsiteX3" fmla="*/ 120713 w 1089433"/>
                  <a:gd name="connsiteY3" fmla="*/ 262550 h 829264"/>
                  <a:gd name="connsiteX4" fmla="*/ 193140 w 1089433"/>
                  <a:gd name="connsiteY4" fmla="*/ 331960 h 829264"/>
                  <a:gd name="connsiteX5" fmla="*/ 214265 w 1089433"/>
                  <a:gd name="connsiteY5" fmla="*/ 721259 h 829264"/>
                  <a:gd name="connsiteX6" fmla="*/ 235568 w 1089433"/>
                  <a:gd name="connsiteY6" fmla="*/ 829264 h 829264"/>
                  <a:gd name="connsiteX7" fmla="*/ 905346 w 1089433"/>
                  <a:gd name="connsiteY7" fmla="*/ 754455 h 829264"/>
                  <a:gd name="connsiteX8" fmla="*/ 908364 w 1089433"/>
                  <a:gd name="connsiteY8" fmla="*/ 805758 h 829264"/>
                  <a:gd name="connsiteX9" fmla="*/ 932507 w 1089433"/>
                  <a:gd name="connsiteY9" fmla="*/ 823865 h 829264"/>
                  <a:gd name="connsiteX10" fmla="*/ 989845 w 1089433"/>
                  <a:gd name="connsiteY10" fmla="*/ 823865 h 829264"/>
                  <a:gd name="connsiteX11" fmla="*/ 998899 w 1089433"/>
                  <a:gd name="connsiteY11" fmla="*/ 799723 h 829264"/>
                  <a:gd name="connsiteX12" fmla="*/ 995881 w 1089433"/>
                  <a:gd name="connsiteY12" fmla="*/ 772562 h 829264"/>
                  <a:gd name="connsiteX13" fmla="*/ 1029077 w 1089433"/>
                  <a:gd name="connsiteY13" fmla="*/ 700135 h 829264"/>
                  <a:gd name="connsiteX14" fmla="*/ 1060995 w 1089433"/>
                  <a:gd name="connsiteY14" fmla="*/ 687895 h 829264"/>
                  <a:gd name="connsiteX15" fmla="*/ 1089433 w 1089433"/>
                  <a:gd name="connsiteY15" fmla="*/ 682028 h 829264"/>
                  <a:gd name="connsiteX16" fmla="*/ 1068309 w 1089433"/>
                  <a:gd name="connsiteY16" fmla="*/ 648832 h 829264"/>
                  <a:gd name="connsiteX17" fmla="*/ 1065291 w 1089433"/>
                  <a:gd name="connsiteY17" fmla="*/ 597529 h 829264"/>
                  <a:gd name="connsiteX18" fmla="*/ 1035113 w 1089433"/>
                  <a:gd name="connsiteY18" fmla="*/ 588475 h 829264"/>
                  <a:gd name="connsiteX19" fmla="*/ 1001917 w 1089433"/>
                  <a:gd name="connsiteY19" fmla="*/ 576404 h 829264"/>
                  <a:gd name="connsiteX20" fmla="*/ 977774 w 1089433"/>
                  <a:gd name="connsiteY20" fmla="*/ 528119 h 829264"/>
                  <a:gd name="connsiteX21" fmla="*/ 965703 w 1089433"/>
                  <a:gd name="connsiteY21" fmla="*/ 479834 h 829264"/>
                  <a:gd name="connsiteX22" fmla="*/ 935525 w 1089433"/>
                  <a:gd name="connsiteY22" fmla="*/ 461727 h 829264"/>
                  <a:gd name="connsiteX23" fmla="*/ 872150 w 1089433"/>
                  <a:gd name="connsiteY23" fmla="*/ 422495 h 829264"/>
                  <a:gd name="connsiteX24" fmla="*/ 829901 w 1089433"/>
                  <a:gd name="connsiteY24" fmla="*/ 356103 h 829264"/>
                  <a:gd name="connsiteX25" fmla="*/ 838954 w 1089433"/>
                  <a:gd name="connsiteY25" fmla="*/ 328943 h 829264"/>
                  <a:gd name="connsiteX26" fmla="*/ 866115 w 1089433"/>
                  <a:gd name="connsiteY26" fmla="*/ 301782 h 829264"/>
                  <a:gd name="connsiteX27" fmla="*/ 817830 w 1089433"/>
                  <a:gd name="connsiteY27" fmla="*/ 256515 h 829264"/>
                  <a:gd name="connsiteX28" fmla="*/ 805758 w 1089433"/>
                  <a:gd name="connsiteY28" fmla="*/ 271604 h 829264"/>
                  <a:gd name="connsiteX29" fmla="*/ 787651 w 1089433"/>
                  <a:gd name="connsiteY29" fmla="*/ 277640 h 829264"/>
                  <a:gd name="connsiteX30" fmla="*/ 766527 w 1089433"/>
                  <a:gd name="connsiteY30" fmla="*/ 241426 h 829264"/>
                  <a:gd name="connsiteX31" fmla="*/ 745402 w 1089433"/>
                  <a:gd name="connsiteY31" fmla="*/ 181069 h 829264"/>
                  <a:gd name="connsiteX32" fmla="*/ 712206 w 1089433"/>
                  <a:gd name="connsiteY32" fmla="*/ 168998 h 829264"/>
                  <a:gd name="connsiteX33" fmla="*/ 675992 w 1089433"/>
                  <a:gd name="connsiteY33" fmla="*/ 156927 h 829264"/>
                  <a:gd name="connsiteX34" fmla="*/ 657885 w 1089433"/>
                  <a:gd name="connsiteY34" fmla="*/ 141838 h 829264"/>
                  <a:gd name="connsiteX35" fmla="*/ 648831 w 1089433"/>
                  <a:gd name="connsiteY35" fmla="*/ 90535 h 829264"/>
                  <a:gd name="connsiteX36" fmla="*/ 639778 w 1089433"/>
                  <a:gd name="connsiteY36" fmla="*/ 57339 h 829264"/>
                  <a:gd name="connsiteX37" fmla="*/ 633742 w 1089433"/>
                  <a:gd name="connsiteY37" fmla="*/ 24143 h 829264"/>
                  <a:gd name="connsiteX38" fmla="*/ 576404 w 1089433"/>
                  <a:gd name="connsiteY38" fmla="*/ 0 h 829264"/>
                  <a:gd name="connsiteX39" fmla="*/ 0 w 1089433"/>
                  <a:gd name="connsiteY39" fmla="*/ 63374 h 82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89433" h="829264">
                    <a:moveTo>
                      <a:pt x="0" y="63374"/>
                    </a:moveTo>
                    <a:lnTo>
                      <a:pt x="57338" y="159945"/>
                    </a:lnTo>
                    <a:lnTo>
                      <a:pt x="117695" y="202194"/>
                    </a:lnTo>
                    <a:lnTo>
                      <a:pt x="120713" y="262550"/>
                    </a:lnTo>
                    <a:lnTo>
                      <a:pt x="193140" y="331960"/>
                    </a:lnTo>
                    <a:lnTo>
                      <a:pt x="214265" y="721259"/>
                    </a:lnTo>
                    <a:lnTo>
                      <a:pt x="235568" y="829264"/>
                    </a:lnTo>
                    <a:lnTo>
                      <a:pt x="905346" y="754455"/>
                    </a:lnTo>
                    <a:lnTo>
                      <a:pt x="908364" y="805758"/>
                    </a:lnTo>
                    <a:lnTo>
                      <a:pt x="932507" y="823865"/>
                    </a:lnTo>
                    <a:lnTo>
                      <a:pt x="989845" y="823865"/>
                    </a:lnTo>
                    <a:lnTo>
                      <a:pt x="998899" y="799723"/>
                    </a:lnTo>
                    <a:lnTo>
                      <a:pt x="995881" y="772562"/>
                    </a:lnTo>
                    <a:lnTo>
                      <a:pt x="1029077" y="700135"/>
                    </a:lnTo>
                    <a:lnTo>
                      <a:pt x="1060995" y="687895"/>
                    </a:lnTo>
                    <a:lnTo>
                      <a:pt x="1089433" y="682028"/>
                    </a:lnTo>
                    <a:lnTo>
                      <a:pt x="1068309" y="648832"/>
                    </a:lnTo>
                    <a:lnTo>
                      <a:pt x="1065291" y="597529"/>
                    </a:lnTo>
                    <a:lnTo>
                      <a:pt x="1035113" y="588475"/>
                    </a:lnTo>
                    <a:lnTo>
                      <a:pt x="1001917" y="576404"/>
                    </a:lnTo>
                    <a:lnTo>
                      <a:pt x="977774" y="528119"/>
                    </a:lnTo>
                    <a:lnTo>
                      <a:pt x="965703" y="479834"/>
                    </a:lnTo>
                    <a:lnTo>
                      <a:pt x="935525" y="461727"/>
                    </a:lnTo>
                    <a:lnTo>
                      <a:pt x="872150" y="422495"/>
                    </a:lnTo>
                    <a:lnTo>
                      <a:pt x="829901" y="356103"/>
                    </a:lnTo>
                    <a:lnTo>
                      <a:pt x="838954" y="328943"/>
                    </a:lnTo>
                    <a:lnTo>
                      <a:pt x="866115" y="301782"/>
                    </a:lnTo>
                    <a:lnTo>
                      <a:pt x="817830" y="256515"/>
                    </a:lnTo>
                    <a:lnTo>
                      <a:pt x="805758" y="271604"/>
                    </a:lnTo>
                    <a:lnTo>
                      <a:pt x="787651" y="277640"/>
                    </a:lnTo>
                    <a:lnTo>
                      <a:pt x="766527" y="241426"/>
                    </a:lnTo>
                    <a:lnTo>
                      <a:pt x="745402" y="181069"/>
                    </a:lnTo>
                    <a:lnTo>
                      <a:pt x="712206" y="168998"/>
                    </a:lnTo>
                    <a:lnTo>
                      <a:pt x="675992" y="156927"/>
                    </a:lnTo>
                    <a:lnTo>
                      <a:pt x="657885" y="141838"/>
                    </a:lnTo>
                    <a:lnTo>
                      <a:pt x="648831" y="90535"/>
                    </a:lnTo>
                    <a:lnTo>
                      <a:pt x="639778" y="57339"/>
                    </a:lnTo>
                    <a:lnTo>
                      <a:pt x="633742" y="24143"/>
                    </a:lnTo>
                    <a:lnTo>
                      <a:pt x="576404" y="0"/>
                    </a:lnTo>
                    <a:lnTo>
                      <a:pt x="0" y="63374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6" name="Freeform 26">
                <a:extLst>
                  <a:ext uri="{FF2B5EF4-FFF2-40B4-BE49-F238E27FC236}">
                    <a16:creationId xmlns:a16="http://schemas.microsoft.com/office/drawing/2014/main" id="{508A4166-3A97-4AC0-812A-7C65EDBFDE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37670" y="2215888"/>
                <a:ext cx="690563" cy="686593"/>
              </a:xfrm>
              <a:custGeom>
                <a:avLst/>
                <a:gdLst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2606 w 829901"/>
                  <a:gd name="connsiteY10" fmla="*/ 461727 h 823866"/>
                  <a:gd name="connsiteX11" fmla="*/ 150891 w 829901"/>
                  <a:gd name="connsiteY11" fmla="*/ 476816 h 823866"/>
                  <a:gd name="connsiteX12" fmla="*/ 190123 w 829901"/>
                  <a:gd name="connsiteY12" fmla="*/ 531137 h 823866"/>
                  <a:gd name="connsiteX13" fmla="*/ 220301 w 829901"/>
                  <a:gd name="connsiteY13" fmla="*/ 537173 h 823866"/>
                  <a:gd name="connsiteX14" fmla="*/ 256515 w 829901"/>
                  <a:gd name="connsiteY14" fmla="*/ 561315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2606 w 829901"/>
                  <a:gd name="connsiteY10" fmla="*/ 461727 h 823866"/>
                  <a:gd name="connsiteX11" fmla="*/ 150891 w 829901"/>
                  <a:gd name="connsiteY11" fmla="*/ 476816 h 823866"/>
                  <a:gd name="connsiteX12" fmla="*/ 190123 w 829901"/>
                  <a:gd name="connsiteY12" fmla="*/ 531137 h 823866"/>
                  <a:gd name="connsiteX13" fmla="*/ 220301 w 829901"/>
                  <a:gd name="connsiteY13" fmla="*/ 537173 h 823866"/>
                  <a:gd name="connsiteX14" fmla="*/ 249361 w 829901"/>
                  <a:gd name="connsiteY14" fmla="*/ 585126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2606 w 829901"/>
                  <a:gd name="connsiteY10" fmla="*/ 461727 h 823866"/>
                  <a:gd name="connsiteX11" fmla="*/ 150891 w 829901"/>
                  <a:gd name="connsiteY11" fmla="*/ 476816 h 823866"/>
                  <a:gd name="connsiteX12" fmla="*/ 175815 w 829901"/>
                  <a:gd name="connsiteY12" fmla="*/ 538280 h 823866"/>
                  <a:gd name="connsiteX13" fmla="*/ 220301 w 829901"/>
                  <a:gd name="connsiteY13" fmla="*/ 537173 h 823866"/>
                  <a:gd name="connsiteX14" fmla="*/ 249361 w 829901"/>
                  <a:gd name="connsiteY14" fmla="*/ 585126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2606 w 829901"/>
                  <a:gd name="connsiteY10" fmla="*/ 461727 h 823866"/>
                  <a:gd name="connsiteX11" fmla="*/ 138967 w 829901"/>
                  <a:gd name="connsiteY11" fmla="*/ 486341 h 823866"/>
                  <a:gd name="connsiteX12" fmla="*/ 175815 w 829901"/>
                  <a:gd name="connsiteY12" fmla="*/ 538280 h 823866"/>
                  <a:gd name="connsiteX13" fmla="*/ 220301 w 829901"/>
                  <a:gd name="connsiteY13" fmla="*/ 537173 h 823866"/>
                  <a:gd name="connsiteX14" fmla="*/ 249361 w 829901"/>
                  <a:gd name="connsiteY14" fmla="*/ 585126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0221 w 829901"/>
                  <a:gd name="connsiteY10" fmla="*/ 468870 h 823866"/>
                  <a:gd name="connsiteX11" fmla="*/ 138967 w 829901"/>
                  <a:gd name="connsiteY11" fmla="*/ 486341 h 823866"/>
                  <a:gd name="connsiteX12" fmla="*/ 175815 w 829901"/>
                  <a:gd name="connsiteY12" fmla="*/ 538280 h 823866"/>
                  <a:gd name="connsiteX13" fmla="*/ 220301 w 829901"/>
                  <a:gd name="connsiteY13" fmla="*/ 537173 h 823866"/>
                  <a:gd name="connsiteX14" fmla="*/ 249361 w 829901"/>
                  <a:gd name="connsiteY14" fmla="*/ 585126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27160 w 829901"/>
                  <a:gd name="connsiteY6" fmla="*/ 380246 h 823866"/>
                  <a:gd name="connsiteX7" fmla="*/ 36214 w 829901"/>
                  <a:gd name="connsiteY7" fmla="*/ 446638 h 823866"/>
                  <a:gd name="connsiteX8" fmla="*/ 75446 w 829901"/>
                  <a:gd name="connsiteY8" fmla="*/ 449656 h 823866"/>
                  <a:gd name="connsiteX9" fmla="*/ 100221 w 829901"/>
                  <a:gd name="connsiteY9" fmla="*/ 468870 h 823866"/>
                  <a:gd name="connsiteX10" fmla="*/ 138967 w 829901"/>
                  <a:gd name="connsiteY10" fmla="*/ 486341 h 823866"/>
                  <a:gd name="connsiteX11" fmla="*/ 175815 w 829901"/>
                  <a:gd name="connsiteY11" fmla="*/ 538280 h 823866"/>
                  <a:gd name="connsiteX12" fmla="*/ 220301 w 829901"/>
                  <a:gd name="connsiteY12" fmla="*/ 537173 h 823866"/>
                  <a:gd name="connsiteX13" fmla="*/ 249361 w 829901"/>
                  <a:gd name="connsiteY13" fmla="*/ 585126 h 823866"/>
                  <a:gd name="connsiteX14" fmla="*/ 277640 w 829901"/>
                  <a:gd name="connsiteY14" fmla="*/ 564333 h 823866"/>
                  <a:gd name="connsiteX15" fmla="*/ 292729 w 829901"/>
                  <a:gd name="connsiteY15" fmla="*/ 618654 h 823866"/>
                  <a:gd name="connsiteX16" fmla="*/ 292729 w 829901"/>
                  <a:gd name="connsiteY16" fmla="*/ 636761 h 823866"/>
                  <a:gd name="connsiteX17" fmla="*/ 301782 w 829901"/>
                  <a:gd name="connsiteY17" fmla="*/ 666939 h 823866"/>
                  <a:gd name="connsiteX18" fmla="*/ 298764 w 829901"/>
                  <a:gd name="connsiteY18" fmla="*/ 682028 h 823866"/>
                  <a:gd name="connsiteX19" fmla="*/ 304800 w 829901"/>
                  <a:gd name="connsiteY19" fmla="*/ 697117 h 823866"/>
                  <a:gd name="connsiteX20" fmla="*/ 301782 w 829901"/>
                  <a:gd name="connsiteY20" fmla="*/ 763509 h 823866"/>
                  <a:gd name="connsiteX21" fmla="*/ 337996 w 829901"/>
                  <a:gd name="connsiteY21" fmla="*/ 793688 h 823866"/>
                  <a:gd name="connsiteX22" fmla="*/ 380246 w 829901"/>
                  <a:gd name="connsiteY22" fmla="*/ 808777 h 823866"/>
                  <a:gd name="connsiteX23" fmla="*/ 404388 w 829901"/>
                  <a:gd name="connsiteY23" fmla="*/ 823866 h 823866"/>
                  <a:gd name="connsiteX24" fmla="*/ 473798 w 829901"/>
                  <a:gd name="connsiteY24" fmla="*/ 808777 h 823866"/>
                  <a:gd name="connsiteX25" fmla="*/ 790669 w 829901"/>
                  <a:gd name="connsiteY25" fmla="*/ 751438 h 823866"/>
                  <a:gd name="connsiteX26" fmla="*/ 802741 w 829901"/>
                  <a:gd name="connsiteY26" fmla="*/ 751438 h 823866"/>
                  <a:gd name="connsiteX27" fmla="*/ 802741 w 829901"/>
                  <a:gd name="connsiteY27" fmla="*/ 688064 h 823866"/>
                  <a:gd name="connsiteX28" fmla="*/ 766527 w 829901"/>
                  <a:gd name="connsiteY28" fmla="*/ 579422 h 823866"/>
                  <a:gd name="connsiteX29" fmla="*/ 772562 w 829901"/>
                  <a:gd name="connsiteY29" fmla="*/ 522084 h 823866"/>
                  <a:gd name="connsiteX30" fmla="*/ 757473 w 829901"/>
                  <a:gd name="connsiteY30" fmla="*/ 473798 h 823866"/>
                  <a:gd name="connsiteX31" fmla="*/ 778598 w 829901"/>
                  <a:gd name="connsiteY31" fmla="*/ 443620 h 823866"/>
                  <a:gd name="connsiteX32" fmla="*/ 781616 w 829901"/>
                  <a:gd name="connsiteY32" fmla="*/ 407406 h 823866"/>
                  <a:gd name="connsiteX33" fmla="*/ 772562 w 829901"/>
                  <a:gd name="connsiteY33" fmla="*/ 353086 h 823866"/>
                  <a:gd name="connsiteX34" fmla="*/ 811794 w 829901"/>
                  <a:gd name="connsiteY34" fmla="*/ 292729 h 823866"/>
                  <a:gd name="connsiteX35" fmla="*/ 829901 w 829901"/>
                  <a:gd name="connsiteY35" fmla="*/ 226337 h 823866"/>
                  <a:gd name="connsiteX36" fmla="*/ 823865 w 829901"/>
                  <a:gd name="connsiteY36" fmla="*/ 220301 h 823866"/>
                  <a:gd name="connsiteX37" fmla="*/ 805758 w 829901"/>
                  <a:gd name="connsiteY37" fmla="*/ 235391 h 823866"/>
                  <a:gd name="connsiteX38" fmla="*/ 787651 w 829901"/>
                  <a:gd name="connsiteY38" fmla="*/ 271604 h 823866"/>
                  <a:gd name="connsiteX39" fmla="*/ 769545 w 829901"/>
                  <a:gd name="connsiteY39" fmla="*/ 307818 h 823866"/>
                  <a:gd name="connsiteX40" fmla="*/ 751438 w 829901"/>
                  <a:gd name="connsiteY40" fmla="*/ 316872 h 823866"/>
                  <a:gd name="connsiteX41" fmla="*/ 745402 w 829901"/>
                  <a:gd name="connsiteY41" fmla="*/ 341014 h 823866"/>
                  <a:gd name="connsiteX42" fmla="*/ 727295 w 829901"/>
                  <a:gd name="connsiteY42" fmla="*/ 362139 h 823866"/>
                  <a:gd name="connsiteX43" fmla="*/ 715224 w 829901"/>
                  <a:gd name="connsiteY43" fmla="*/ 371193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21259 w 829901"/>
                  <a:gd name="connsiteY46" fmla="*/ 316872 h 823866"/>
                  <a:gd name="connsiteX47" fmla="*/ 718242 w 829901"/>
                  <a:gd name="connsiteY47" fmla="*/ 301783 h 823866"/>
                  <a:gd name="connsiteX48" fmla="*/ 730313 w 829901"/>
                  <a:gd name="connsiteY48" fmla="*/ 265569 h 823866"/>
                  <a:gd name="connsiteX49" fmla="*/ 727295 w 829901"/>
                  <a:gd name="connsiteY49" fmla="*/ 226337 h 823866"/>
                  <a:gd name="connsiteX50" fmla="*/ 703152 w 829901"/>
                  <a:gd name="connsiteY50" fmla="*/ 193141 h 823866"/>
                  <a:gd name="connsiteX51" fmla="*/ 697117 w 829901"/>
                  <a:gd name="connsiteY51" fmla="*/ 178052 h 823866"/>
                  <a:gd name="connsiteX52" fmla="*/ 706170 w 829901"/>
                  <a:gd name="connsiteY52" fmla="*/ 162963 h 823866"/>
                  <a:gd name="connsiteX53" fmla="*/ 709188 w 829901"/>
                  <a:gd name="connsiteY53" fmla="*/ 147874 h 823866"/>
                  <a:gd name="connsiteX54" fmla="*/ 691081 w 829901"/>
                  <a:gd name="connsiteY54" fmla="*/ 147874 h 823866"/>
                  <a:gd name="connsiteX55" fmla="*/ 672974 w 829901"/>
                  <a:gd name="connsiteY55" fmla="*/ 147874 h 823866"/>
                  <a:gd name="connsiteX56" fmla="*/ 654867 w 829901"/>
                  <a:gd name="connsiteY56" fmla="*/ 117695 h 823866"/>
                  <a:gd name="connsiteX57" fmla="*/ 615636 w 829901"/>
                  <a:gd name="connsiteY57" fmla="*/ 117695 h 823866"/>
                  <a:gd name="connsiteX58" fmla="*/ 564333 w 829901"/>
                  <a:gd name="connsiteY58" fmla="*/ 111660 h 823866"/>
                  <a:gd name="connsiteX59" fmla="*/ 497941 w 829901"/>
                  <a:gd name="connsiteY59" fmla="*/ 99589 h 823866"/>
                  <a:gd name="connsiteX60" fmla="*/ 443620 w 829901"/>
                  <a:gd name="connsiteY60" fmla="*/ 99589 h 823866"/>
                  <a:gd name="connsiteX61" fmla="*/ 401370 w 829901"/>
                  <a:gd name="connsiteY61" fmla="*/ 93553 h 823866"/>
                  <a:gd name="connsiteX62" fmla="*/ 347049 w 829901"/>
                  <a:gd name="connsiteY62" fmla="*/ 72428 h 823866"/>
                  <a:gd name="connsiteX63" fmla="*/ 328943 w 829901"/>
                  <a:gd name="connsiteY63" fmla="*/ 48286 h 823866"/>
                  <a:gd name="connsiteX64" fmla="*/ 250479 w 829901"/>
                  <a:gd name="connsiteY64" fmla="*/ 51303 h 823866"/>
                  <a:gd name="connsiteX65" fmla="*/ 235390 w 829901"/>
                  <a:gd name="connsiteY65" fmla="*/ 0 h 823866"/>
                  <a:gd name="connsiteX66" fmla="*/ 168998 w 829901"/>
                  <a:gd name="connsiteY66" fmla="*/ 30179 h 823866"/>
                  <a:gd name="connsiteX67" fmla="*/ 84499 w 829901"/>
                  <a:gd name="connsiteY67" fmla="*/ 33196 h 82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829901" h="823866">
                    <a:moveTo>
                      <a:pt x="84499" y="33196"/>
                    </a:moveTo>
                    <a:lnTo>
                      <a:pt x="57339" y="96571"/>
                    </a:lnTo>
                    <a:lnTo>
                      <a:pt x="66392" y="175034"/>
                    </a:lnTo>
                    <a:lnTo>
                      <a:pt x="0" y="259533"/>
                    </a:lnTo>
                    <a:lnTo>
                      <a:pt x="33196" y="301783"/>
                    </a:lnTo>
                    <a:lnTo>
                      <a:pt x="45267" y="331961"/>
                    </a:lnTo>
                    <a:lnTo>
                      <a:pt x="27160" y="380246"/>
                    </a:lnTo>
                    <a:lnTo>
                      <a:pt x="36214" y="446638"/>
                    </a:lnTo>
                    <a:lnTo>
                      <a:pt x="75446" y="449656"/>
                    </a:lnTo>
                    <a:lnTo>
                      <a:pt x="100221" y="468870"/>
                    </a:lnTo>
                    <a:lnTo>
                      <a:pt x="138967" y="486341"/>
                    </a:lnTo>
                    <a:lnTo>
                      <a:pt x="175815" y="538280"/>
                    </a:lnTo>
                    <a:lnTo>
                      <a:pt x="220301" y="537173"/>
                    </a:lnTo>
                    <a:lnTo>
                      <a:pt x="249361" y="585126"/>
                    </a:lnTo>
                    <a:lnTo>
                      <a:pt x="277640" y="564333"/>
                    </a:lnTo>
                    <a:lnTo>
                      <a:pt x="292729" y="618654"/>
                    </a:lnTo>
                    <a:lnTo>
                      <a:pt x="292729" y="636761"/>
                    </a:lnTo>
                    <a:lnTo>
                      <a:pt x="301782" y="666939"/>
                    </a:lnTo>
                    <a:lnTo>
                      <a:pt x="298764" y="682028"/>
                    </a:lnTo>
                    <a:lnTo>
                      <a:pt x="304800" y="697117"/>
                    </a:lnTo>
                    <a:lnTo>
                      <a:pt x="301782" y="763509"/>
                    </a:lnTo>
                    <a:lnTo>
                      <a:pt x="337996" y="793688"/>
                    </a:lnTo>
                    <a:lnTo>
                      <a:pt x="380246" y="808777"/>
                    </a:lnTo>
                    <a:lnTo>
                      <a:pt x="404388" y="823866"/>
                    </a:lnTo>
                    <a:lnTo>
                      <a:pt x="473798" y="808777"/>
                    </a:lnTo>
                    <a:lnTo>
                      <a:pt x="790669" y="751438"/>
                    </a:lnTo>
                    <a:lnTo>
                      <a:pt x="802741" y="751438"/>
                    </a:lnTo>
                    <a:lnTo>
                      <a:pt x="802741" y="688064"/>
                    </a:lnTo>
                    <a:lnTo>
                      <a:pt x="766527" y="579422"/>
                    </a:lnTo>
                    <a:lnTo>
                      <a:pt x="772562" y="522084"/>
                    </a:lnTo>
                    <a:lnTo>
                      <a:pt x="757473" y="473798"/>
                    </a:lnTo>
                    <a:lnTo>
                      <a:pt x="778598" y="443620"/>
                    </a:lnTo>
                    <a:lnTo>
                      <a:pt x="781616" y="407406"/>
                    </a:lnTo>
                    <a:lnTo>
                      <a:pt x="772562" y="353086"/>
                    </a:lnTo>
                    <a:lnTo>
                      <a:pt x="811794" y="292729"/>
                    </a:lnTo>
                    <a:lnTo>
                      <a:pt x="829901" y="226337"/>
                    </a:lnTo>
                    <a:lnTo>
                      <a:pt x="823865" y="220301"/>
                    </a:lnTo>
                    <a:lnTo>
                      <a:pt x="805758" y="235391"/>
                    </a:lnTo>
                    <a:lnTo>
                      <a:pt x="787651" y="271604"/>
                    </a:lnTo>
                    <a:lnTo>
                      <a:pt x="769545" y="307818"/>
                    </a:lnTo>
                    <a:lnTo>
                      <a:pt x="751438" y="316872"/>
                    </a:lnTo>
                    <a:lnTo>
                      <a:pt x="745402" y="341014"/>
                    </a:lnTo>
                    <a:lnTo>
                      <a:pt x="727295" y="362139"/>
                    </a:lnTo>
                    <a:lnTo>
                      <a:pt x="715224" y="371193"/>
                    </a:lnTo>
                    <a:lnTo>
                      <a:pt x="715224" y="371193"/>
                    </a:lnTo>
                    <a:lnTo>
                      <a:pt x="715224" y="371193"/>
                    </a:lnTo>
                    <a:lnTo>
                      <a:pt x="721259" y="316872"/>
                    </a:lnTo>
                    <a:lnTo>
                      <a:pt x="718242" y="301783"/>
                    </a:lnTo>
                    <a:lnTo>
                      <a:pt x="730313" y="265569"/>
                    </a:lnTo>
                    <a:lnTo>
                      <a:pt x="727295" y="226337"/>
                    </a:lnTo>
                    <a:lnTo>
                      <a:pt x="703152" y="193141"/>
                    </a:lnTo>
                    <a:lnTo>
                      <a:pt x="697117" y="178052"/>
                    </a:lnTo>
                    <a:lnTo>
                      <a:pt x="706170" y="162963"/>
                    </a:lnTo>
                    <a:lnTo>
                      <a:pt x="709188" y="147874"/>
                    </a:lnTo>
                    <a:lnTo>
                      <a:pt x="691081" y="147874"/>
                    </a:lnTo>
                    <a:lnTo>
                      <a:pt x="672974" y="147874"/>
                    </a:lnTo>
                    <a:lnTo>
                      <a:pt x="654867" y="117695"/>
                    </a:lnTo>
                    <a:lnTo>
                      <a:pt x="615636" y="117695"/>
                    </a:lnTo>
                    <a:lnTo>
                      <a:pt x="564333" y="111660"/>
                    </a:lnTo>
                    <a:lnTo>
                      <a:pt x="497941" y="99589"/>
                    </a:lnTo>
                    <a:lnTo>
                      <a:pt x="443620" y="99589"/>
                    </a:lnTo>
                    <a:lnTo>
                      <a:pt x="401370" y="93553"/>
                    </a:lnTo>
                    <a:lnTo>
                      <a:pt x="347049" y="72428"/>
                    </a:lnTo>
                    <a:lnTo>
                      <a:pt x="328943" y="48286"/>
                    </a:lnTo>
                    <a:lnTo>
                      <a:pt x="250479" y="51303"/>
                    </a:lnTo>
                    <a:lnTo>
                      <a:pt x="235390" y="0"/>
                    </a:lnTo>
                    <a:lnTo>
                      <a:pt x="168998" y="30179"/>
                    </a:lnTo>
                    <a:lnTo>
                      <a:pt x="84499" y="33196"/>
                    </a:lnTo>
                    <a:close/>
                  </a:path>
                </a:pathLst>
              </a:custGeom>
              <a:solidFill>
                <a:srgbClr val="548234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7" name="Freeform 27">
                <a:extLst>
                  <a:ext uri="{FF2B5EF4-FFF2-40B4-BE49-F238E27FC236}">
                    <a16:creationId xmlns:a16="http://schemas.microsoft.com/office/drawing/2014/main" id="{18008160-0F4B-431D-98DD-FABEE5E268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08865" y="2838980"/>
                <a:ext cx="513292" cy="881063"/>
              </a:xfrm>
              <a:custGeom>
                <a:avLst/>
                <a:gdLst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89711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3798 w 615635"/>
                  <a:gd name="connsiteY19" fmla="*/ 1017006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73386 w 615635"/>
                  <a:gd name="connsiteY23" fmla="*/ 950614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67350 w 615635"/>
                  <a:gd name="connsiteY29" fmla="*/ 784634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3798 w 615635"/>
                  <a:gd name="connsiteY19" fmla="*/ 1017006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73386 w 615635"/>
                  <a:gd name="connsiteY23" fmla="*/ 950614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67350 w 615635"/>
                  <a:gd name="connsiteY29" fmla="*/ 784634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3798 w 615635"/>
                  <a:gd name="connsiteY19" fmla="*/ 1017006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73386 w 615635"/>
                  <a:gd name="connsiteY23" fmla="*/ 950614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3798 w 615635"/>
                  <a:gd name="connsiteY19" fmla="*/ 1017006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59292 w 615635"/>
                  <a:gd name="connsiteY16" fmla="*/ 1043351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196330 w 615635"/>
                  <a:gd name="connsiteY13" fmla="*/ 814173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59292 w 615635"/>
                  <a:gd name="connsiteY16" fmla="*/ 1043351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20855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196330 w 615635"/>
                  <a:gd name="connsiteY13" fmla="*/ 814173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59292 w 615635"/>
                  <a:gd name="connsiteY16" fmla="*/ 1043351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20855 h 1056238"/>
                  <a:gd name="connsiteX8" fmla="*/ 109918 w 615635"/>
                  <a:gd name="connsiteY8" fmla="*/ 648656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196330 w 615635"/>
                  <a:gd name="connsiteY13" fmla="*/ 814173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59292 w 615635"/>
                  <a:gd name="connsiteY16" fmla="*/ 1043351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15635" h="1056238">
                    <a:moveTo>
                      <a:pt x="78463" y="78464"/>
                    </a:moveTo>
                    <a:lnTo>
                      <a:pt x="147873" y="159945"/>
                    </a:lnTo>
                    <a:lnTo>
                      <a:pt x="150891" y="202194"/>
                    </a:lnTo>
                    <a:lnTo>
                      <a:pt x="93552" y="280658"/>
                    </a:lnTo>
                    <a:lnTo>
                      <a:pt x="27160" y="277816"/>
                    </a:lnTo>
                    <a:lnTo>
                      <a:pt x="54321" y="356103"/>
                    </a:lnTo>
                    <a:lnTo>
                      <a:pt x="0" y="431549"/>
                    </a:lnTo>
                    <a:lnTo>
                      <a:pt x="30178" y="620855"/>
                    </a:lnTo>
                    <a:lnTo>
                      <a:pt x="109918" y="648656"/>
                    </a:lnTo>
                    <a:lnTo>
                      <a:pt x="156926" y="739367"/>
                    </a:lnTo>
                    <a:lnTo>
                      <a:pt x="196158" y="727295"/>
                    </a:lnTo>
                    <a:lnTo>
                      <a:pt x="223319" y="760491"/>
                    </a:lnTo>
                    <a:lnTo>
                      <a:pt x="205212" y="793687"/>
                    </a:lnTo>
                    <a:lnTo>
                      <a:pt x="196330" y="814173"/>
                    </a:lnTo>
                    <a:lnTo>
                      <a:pt x="247461" y="902329"/>
                    </a:lnTo>
                    <a:lnTo>
                      <a:pt x="337996" y="944578"/>
                    </a:lnTo>
                    <a:lnTo>
                      <a:pt x="359292" y="1043351"/>
                    </a:lnTo>
                    <a:lnTo>
                      <a:pt x="431548" y="1056238"/>
                    </a:lnTo>
                    <a:lnTo>
                      <a:pt x="437584" y="1020024"/>
                    </a:lnTo>
                    <a:lnTo>
                      <a:pt x="478558" y="1036038"/>
                    </a:lnTo>
                    <a:lnTo>
                      <a:pt x="525101" y="1032095"/>
                    </a:lnTo>
                    <a:lnTo>
                      <a:pt x="534154" y="1017006"/>
                    </a:lnTo>
                    <a:lnTo>
                      <a:pt x="525101" y="983810"/>
                    </a:lnTo>
                    <a:lnTo>
                      <a:pt x="587665" y="967266"/>
                    </a:lnTo>
                    <a:lnTo>
                      <a:pt x="579422" y="920436"/>
                    </a:lnTo>
                    <a:lnTo>
                      <a:pt x="579422" y="893275"/>
                    </a:lnTo>
                    <a:lnTo>
                      <a:pt x="573386" y="866115"/>
                    </a:lnTo>
                    <a:lnTo>
                      <a:pt x="576404" y="826883"/>
                    </a:lnTo>
                    <a:lnTo>
                      <a:pt x="579422" y="802741"/>
                    </a:lnTo>
                    <a:lnTo>
                      <a:pt x="586390" y="787012"/>
                    </a:lnTo>
                    <a:lnTo>
                      <a:pt x="603564" y="748420"/>
                    </a:lnTo>
                    <a:lnTo>
                      <a:pt x="606582" y="715224"/>
                    </a:lnTo>
                    <a:lnTo>
                      <a:pt x="615635" y="703153"/>
                    </a:lnTo>
                    <a:lnTo>
                      <a:pt x="609600" y="672974"/>
                    </a:lnTo>
                    <a:lnTo>
                      <a:pt x="597528" y="624689"/>
                    </a:lnTo>
                    <a:lnTo>
                      <a:pt x="597528" y="582440"/>
                    </a:lnTo>
                    <a:lnTo>
                      <a:pt x="615635" y="519066"/>
                    </a:lnTo>
                    <a:lnTo>
                      <a:pt x="579422" y="334978"/>
                    </a:lnTo>
                    <a:lnTo>
                      <a:pt x="570368" y="307818"/>
                    </a:lnTo>
                    <a:lnTo>
                      <a:pt x="561315" y="250479"/>
                    </a:lnTo>
                    <a:lnTo>
                      <a:pt x="552261" y="202194"/>
                    </a:lnTo>
                    <a:lnTo>
                      <a:pt x="540190" y="141838"/>
                    </a:lnTo>
                    <a:lnTo>
                      <a:pt x="531136" y="126749"/>
                    </a:lnTo>
                    <a:lnTo>
                      <a:pt x="488887" y="63374"/>
                    </a:lnTo>
                    <a:lnTo>
                      <a:pt x="479833" y="21125"/>
                    </a:lnTo>
                    <a:lnTo>
                      <a:pt x="473798" y="0"/>
                    </a:lnTo>
                    <a:lnTo>
                      <a:pt x="78463" y="78464"/>
                    </a:ln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8" name="Freeform 28">
                <a:extLst>
                  <a:ext uri="{FF2B5EF4-FFF2-40B4-BE49-F238E27FC236}">
                    <a16:creationId xmlns:a16="http://schemas.microsoft.com/office/drawing/2014/main" id="{BC7828FF-56EE-4C49-A2C1-2417FEF333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28773" y="3966107"/>
                <a:ext cx="496094" cy="812271"/>
              </a:xfrm>
              <a:custGeom>
                <a:avLst/>
                <a:gdLst>
                  <a:gd name="connsiteX0" fmla="*/ 0 w 594511"/>
                  <a:gd name="connsiteY0" fmla="*/ 84499 h 974757"/>
                  <a:gd name="connsiteX1" fmla="*/ 69410 w 594511"/>
                  <a:gd name="connsiteY1" fmla="*/ 962686 h 974757"/>
                  <a:gd name="connsiteX2" fmla="*/ 87517 w 594511"/>
                  <a:gd name="connsiteY2" fmla="*/ 962686 h 974757"/>
                  <a:gd name="connsiteX3" fmla="*/ 111659 w 594511"/>
                  <a:gd name="connsiteY3" fmla="*/ 962686 h 974757"/>
                  <a:gd name="connsiteX4" fmla="*/ 132784 w 594511"/>
                  <a:gd name="connsiteY4" fmla="*/ 941561 h 974757"/>
                  <a:gd name="connsiteX5" fmla="*/ 129766 w 594511"/>
                  <a:gd name="connsiteY5" fmla="*/ 902329 h 974757"/>
                  <a:gd name="connsiteX6" fmla="*/ 184087 w 594511"/>
                  <a:gd name="connsiteY6" fmla="*/ 974757 h 974757"/>
                  <a:gd name="connsiteX7" fmla="*/ 220301 w 594511"/>
                  <a:gd name="connsiteY7" fmla="*/ 959668 h 974757"/>
                  <a:gd name="connsiteX8" fmla="*/ 217283 w 594511"/>
                  <a:gd name="connsiteY8" fmla="*/ 908365 h 974757"/>
                  <a:gd name="connsiteX9" fmla="*/ 214265 w 594511"/>
                  <a:gd name="connsiteY9" fmla="*/ 878187 h 974757"/>
                  <a:gd name="connsiteX10" fmla="*/ 193140 w 594511"/>
                  <a:gd name="connsiteY10" fmla="*/ 851026 h 974757"/>
                  <a:gd name="connsiteX11" fmla="*/ 588475 w 594511"/>
                  <a:gd name="connsiteY11" fmla="*/ 751438 h 974757"/>
                  <a:gd name="connsiteX12" fmla="*/ 591493 w 594511"/>
                  <a:gd name="connsiteY12" fmla="*/ 685046 h 974757"/>
                  <a:gd name="connsiteX13" fmla="*/ 582439 w 594511"/>
                  <a:gd name="connsiteY13" fmla="*/ 633743 h 974757"/>
                  <a:gd name="connsiteX14" fmla="*/ 588475 w 594511"/>
                  <a:gd name="connsiteY14" fmla="*/ 585458 h 974757"/>
                  <a:gd name="connsiteX15" fmla="*/ 570368 w 594511"/>
                  <a:gd name="connsiteY15" fmla="*/ 528119 h 974757"/>
                  <a:gd name="connsiteX16" fmla="*/ 576404 w 594511"/>
                  <a:gd name="connsiteY16" fmla="*/ 510012 h 974757"/>
                  <a:gd name="connsiteX17" fmla="*/ 594511 w 594511"/>
                  <a:gd name="connsiteY17" fmla="*/ 488888 h 974757"/>
                  <a:gd name="connsiteX18" fmla="*/ 588475 w 594511"/>
                  <a:gd name="connsiteY18" fmla="*/ 467763 h 974757"/>
                  <a:gd name="connsiteX19" fmla="*/ 543208 w 594511"/>
                  <a:gd name="connsiteY19" fmla="*/ 425513 h 974757"/>
                  <a:gd name="connsiteX20" fmla="*/ 470780 w 594511"/>
                  <a:gd name="connsiteY20" fmla="*/ 162963 h 974757"/>
                  <a:gd name="connsiteX21" fmla="*/ 449655 w 594511"/>
                  <a:gd name="connsiteY21" fmla="*/ 111660 h 974757"/>
                  <a:gd name="connsiteX22" fmla="*/ 410424 w 594511"/>
                  <a:gd name="connsiteY22" fmla="*/ 0 h 974757"/>
                  <a:gd name="connsiteX23" fmla="*/ 202194 w 594511"/>
                  <a:gd name="connsiteY23" fmla="*/ 51303 h 974757"/>
                  <a:gd name="connsiteX24" fmla="*/ 114677 w 594511"/>
                  <a:gd name="connsiteY24" fmla="*/ 66392 h 974757"/>
                  <a:gd name="connsiteX25" fmla="*/ 96570 w 594511"/>
                  <a:gd name="connsiteY25" fmla="*/ 51303 h 974757"/>
                  <a:gd name="connsiteX26" fmla="*/ 0 w 594511"/>
                  <a:gd name="connsiteY26" fmla="*/ 84499 h 97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4511" h="974757">
                    <a:moveTo>
                      <a:pt x="0" y="84499"/>
                    </a:moveTo>
                    <a:lnTo>
                      <a:pt x="69410" y="962686"/>
                    </a:lnTo>
                    <a:lnTo>
                      <a:pt x="87517" y="962686"/>
                    </a:lnTo>
                    <a:lnTo>
                      <a:pt x="111659" y="962686"/>
                    </a:lnTo>
                    <a:lnTo>
                      <a:pt x="132784" y="941561"/>
                    </a:lnTo>
                    <a:lnTo>
                      <a:pt x="129766" y="902329"/>
                    </a:lnTo>
                    <a:lnTo>
                      <a:pt x="184087" y="974757"/>
                    </a:lnTo>
                    <a:lnTo>
                      <a:pt x="220301" y="959668"/>
                    </a:lnTo>
                    <a:lnTo>
                      <a:pt x="217283" y="908365"/>
                    </a:lnTo>
                    <a:lnTo>
                      <a:pt x="214265" y="878187"/>
                    </a:lnTo>
                    <a:lnTo>
                      <a:pt x="193140" y="851026"/>
                    </a:lnTo>
                    <a:lnTo>
                      <a:pt x="588475" y="751438"/>
                    </a:lnTo>
                    <a:lnTo>
                      <a:pt x="591493" y="685046"/>
                    </a:lnTo>
                    <a:lnTo>
                      <a:pt x="582439" y="633743"/>
                    </a:lnTo>
                    <a:lnTo>
                      <a:pt x="588475" y="585458"/>
                    </a:lnTo>
                    <a:lnTo>
                      <a:pt x="570368" y="528119"/>
                    </a:lnTo>
                    <a:lnTo>
                      <a:pt x="576404" y="510012"/>
                    </a:lnTo>
                    <a:lnTo>
                      <a:pt x="594511" y="488888"/>
                    </a:lnTo>
                    <a:lnTo>
                      <a:pt x="588475" y="467763"/>
                    </a:lnTo>
                    <a:lnTo>
                      <a:pt x="543208" y="425513"/>
                    </a:lnTo>
                    <a:lnTo>
                      <a:pt x="470780" y="162963"/>
                    </a:lnTo>
                    <a:lnTo>
                      <a:pt x="449655" y="111660"/>
                    </a:lnTo>
                    <a:lnTo>
                      <a:pt x="410424" y="0"/>
                    </a:lnTo>
                    <a:lnTo>
                      <a:pt x="202194" y="51303"/>
                    </a:lnTo>
                    <a:lnTo>
                      <a:pt x="114677" y="66392"/>
                    </a:lnTo>
                    <a:lnTo>
                      <a:pt x="96570" y="51303"/>
                    </a:lnTo>
                    <a:lnTo>
                      <a:pt x="0" y="8449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9" name="Freeform 29">
                <a:extLst>
                  <a:ext uri="{FF2B5EF4-FFF2-40B4-BE49-F238E27FC236}">
                    <a16:creationId xmlns:a16="http://schemas.microsoft.com/office/drawing/2014/main" id="{87EB1738-6031-4BC6-8CD4-07FC121D51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6118" y="3893347"/>
                <a:ext cx="689239" cy="726281"/>
              </a:xfrm>
              <a:custGeom>
                <a:avLst/>
                <a:gdLst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5034 w 832919"/>
                  <a:gd name="connsiteY9" fmla="*/ 829901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45814 w 832919"/>
                  <a:gd name="connsiteY12" fmla="*/ 826883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81616 w 832919"/>
                  <a:gd name="connsiteY16" fmla="*/ 766526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82851 h 872150"/>
                  <a:gd name="connsiteX23" fmla="*/ 832919 w 832919"/>
                  <a:gd name="connsiteY23" fmla="*/ 464744 h 872150"/>
                  <a:gd name="connsiteX24" fmla="*/ 805758 w 832919"/>
                  <a:gd name="connsiteY24" fmla="*/ 461726 h 872150"/>
                  <a:gd name="connsiteX25" fmla="*/ 793687 w 832919"/>
                  <a:gd name="connsiteY25" fmla="*/ 431548 h 872150"/>
                  <a:gd name="connsiteX26" fmla="*/ 724277 w 832919"/>
                  <a:gd name="connsiteY26" fmla="*/ 359120 h 872150"/>
                  <a:gd name="connsiteX27" fmla="*/ 712206 w 832919"/>
                  <a:gd name="connsiteY27" fmla="*/ 307817 h 872150"/>
                  <a:gd name="connsiteX28" fmla="*/ 636760 w 832919"/>
                  <a:gd name="connsiteY28" fmla="*/ 271604 h 872150"/>
                  <a:gd name="connsiteX29" fmla="*/ 564333 w 832919"/>
                  <a:gd name="connsiteY29" fmla="*/ 196158 h 872150"/>
                  <a:gd name="connsiteX30" fmla="*/ 531137 w 832919"/>
                  <a:gd name="connsiteY30" fmla="*/ 175033 h 872150"/>
                  <a:gd name="connsiteX31" fmla="*/ 488887 w 832919"/>
                  <a:gd name="connsiteY31" fmla="*/ 156926 h 872150"/>
                  <a:gd name="connsiteX32" fmla="*/ 470780 w 832919"/>
                  <a:gd name="connsiteY32" fmla="*/ 150891 h 872150"/>
                  <a:gd name="connsiteX33" fmla="*/ 434566 w 832919"/>
                  <a:gd name="connsiteY33" fmla="*/ 99588 h 872150"/>
                  <a:gd name="connsiteX34" fmla="*/ 377228 w 832919"/>
                  <a:gd name="connsiteY34" fmla="*/ 63374 h 872150"/>
                  <a:gd name="connsiteX35" fmla="*/ 371192 w 832919"/>
                  <a:gd name="connsiteY35" fmla="*/ 36213 h 872150"/>
                  <a:gd name="connsiteX36" fmla="*/ 371192 w 832919"/>
                  <a:gd name="connsiteY36" fmla="*/ 0 h 872150"/>
                  <a:gd name="connsiteX37" fmla="*/ 205212 w 832919"/>
                  <a:gd name="connsiteY37" fmla="*/ 45267 h 872150"/>
                  <a:gd name="connsiteX38" fmla="*/ 0 w 832919"/>
                  <a:gd name="connsiteY38" fmla="*/ 87516 h 872150"/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2655 w 832919"/>
                  <a:gd name="connsiteY9" fmla="*/ 848965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45814 w 832919"/>
                  <a:gd name="connsiteY12" fmla="*/ 826883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81616 w 832919"/>
                  <a:gd name="connsiteY16" fmla="*/ 766526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82851 h 872150"/>
                  <a:gd name="connsiteX23" fmla="*/ 832919 w 832919"/>
                  <a:gd name="connsiteY23" fmla="*/ 464744 h 872150"/>
                  <a:gd name="connsiteX24" fmla="*/ 805758 w 832919"/>
                  <a:gd name="connsiteY24" fmla="*/ 461726 h 872150"/>
                  <a:gd name="connsiteX25" fmla="*/ 793687 w 832919"/>
                  <a:gd name="connsiteY25" fmla="*/ 431548 h 872150"/>
                  <a:gd name="connsiteX26" fmla="*/ 724277 w 832919"/>
                  <a:gd name="connsiteY26" fmla="*/ 359120 h 872150"/>
                  <a:gd name="connsiteX27" fmla="*/ 712206 w 832919"/>
                  <a:gd name="connsiteY27" fmla="*/ 307817 h 872150"/>
                  <a:gd name="connsiteX28" fmla="*/ 636760 w 832919"/>
                  <a:gd name="connsiteY28" fmla="*/ 271604 h 872150"/>
                  <a:gd name="connsiteX29" fmla="*/ 564333 w 832919"/>
                  <a:gd name="connsiteY29" fmla="*/ 196158 h 872150"/>
                  <a:gd name="connsiteX30" fmla="*/ 531137 w 832919"/>
                  <a:gd name="connsiteY30" fmla="*/ 175033 h 872150"/>
                  <a:gd name="connsiteX31" fmla="*/ 488887 w 832919"/>
                  <a:gd name="connsiteY31" fmla="*/ 156926 h 872150"/>
                  <a:gd name="connsiteX32" fmla="*/ 470780 w 832919"/>
                  <a:gd name="connsiteY32" fmla="*/ 150891 h 872150"/>
                  <a:gd name="connsiteX33" fmla="*/ 434566 w 832919"/>
                  <a:gd name="connsiteY33" fmla="*/ 99588 h 872150"/>
                  <a:gd name="connsiteX34" fmla="*/ 377228 w 832919"/>
                  <a:gd name="connsiteY34" fmla="*/ 63374 h 872150"/>
                  <a:gd name="connsiteX35" fmla="*/ 371192 w 832919"/>
                  <a:gd name="connsiteY35" fmla="*/ 36213 h 872150"/>
                  <a:gd name="connsiteX36" fmla="*/ 371192 w 832919"/>
                  <a:gd name="connsiteY36" fmla="*/ 0 h 872150"/>
                  <a:gd name="connsiteX37" fmla="*/ 205212 w 832919"/>
                  <a:gd name="connsiteY37" fmla="*/ 45267 h 872150"/>
                  <a:gd name="connsiteX38" fmla="*/ 0 w 832919"/>
                  <a:gd name="connsiteY38" fmla="*/ 87516 h 872150"/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2655 w 832919"/>
                  <a:gd name="connsiteY9" fmla="*/ 848965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52953 w 832919"/>
                  <a:gd name="connsiteY12" fmla="*/ 841180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81616 w 832919"/>
                  <a:gd name="connsiteY16" fmla="*/ 766526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82851 h 872150"/>
                  <a:gd name="connsiteX23" fmla="*/ 832919 w 832919"/>
                  <a:gd name="connsiteY23" fmla="*/ 464744 h 872150"/>
                  <a:gd name="connsiteX24" fmla="*/ 805758 w 832919"/>
                  <a:gd name="connsiteY24" fmla="*/ 461726 h 872150"/>
                  <a:gd name="connsiteX25" fmla="*/ 793687 w 832919"/>
                  <a:gd name="connsiteY25" fmla="*/ 431548 h 872150"/>
                  <a:gd name="connsiteX26" fmla="*/ 724277 w 832919"/>
                  <a:gd name="connsiteY26" fmla="*/ 359120 h 872150"/>
                  <a:gd name="connsiteX27" fmla="*/ 712206 w 832919"/>
                  <a:gd name="connsiteY27" fmla="*/ 307817 h 872150"/>
                  <a:gd name="connsiteX28" fmla="*/ 636760 w 832919"/>
                  <a:gd name="connsiteY28" fmla="*/ 271604 h 872150"/>
                  <a:gd name="connsiteX29" fmla="*/ 564333 w 832919"/>
                  <a:gd name="connsiteY29" fmla="*/ 196158 h 872150"/>
                  <a:gd name="connsiteX30" fmla="*/ 531137 w 832919"/>
                  <a:gd name="connsiteY30" fmla="*/ 175033 h 872150"/>
                  <a:gd name="connsiteX31" fmla="*/ 488887 w 832919"/>
                  <a:gd name="connsiteY31" fmla="*/ 156926 h 872150"/>
                  <a:gd name="connsiteX32" fmla="*/ 470780 w 832919"/>
                  <a:gd name="connsiteY32" fmla="*/ 150891 h 872150"/>
                  <a:gd name="connsiteX33" fmla="*/ 434566 w 832919"/>
                  <a:gd name="connsiteY33" fmla="*/ 99588 h 872150"/>
                  <a:gd name="connsiteX34" fmla="*/ 377228 w 832919"/>
                  <a:gd name="connsiteY34" fmla="*/ 63374 h 872150"/>
                  <a:gd name="connsiteX35" fmla="*/ 371192 w 832919"/>
                  <a:gd name="connsiteY35" fmla="*/ 36213 h 872150"/>
                  <a:gd name="connsiteX36" fmla="*/ 371192 w 832919"/>
                  <a:gd name="connsiteY36" fmla="*/ 0 h 872150"/>
                  <a:gd name="connsiteX37" fmla="*/ 205212 w 832919"/>
                  <a:gd name="connsiteY37" fmla="*/ 45267 h 872150"/>
                  <a:gd name="connsiteX38" fmla="*/ 0 w 832919"/>
                  <a:gd name="connsiteY38" fmla="*/ 87516 h 872150"/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2655 w 832919"/>
                  <a:gd name="connsiteY9" fmla="*/ 848965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52953 w 832919"/>
                  <a:gd name="connsiteY12" fmla="*/ 841180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64958 w 832919"/>
                  <a:gd name="connsiteY16" fmla="*/ 776057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82851 h 872150"/>
                  <a:gd name="connsiteX23" fmla="*/ 832919 w 832919"/>
                  <a:gd name="connsiteY23" fmla="*/ 464744 h 872150"/>
                  <a:gd name="connsiteX24" fmla="*/ 805758 w 832919"/>
                  <a:gd name="connsiteY24" fmla="*/ 461726 h 872150"/>
                  <a:gd name="connsiteX25" fmla="*/ 793687 w 832919"/>
                  <a:gd name="connsiteY25" fmla="*/ 431548 h 872150"/>
                  <a:gd name="connsiteX26" fmla="*/ 724277 w 832919"/>
                  <a:gd name="connsiteY26" fmla="*/ 359120 h 872150"/>
                  <a:gd name="connsiteX27" fmla="*/ 712206 w 832919"/>
                  <a:gd name="connsiteY27" fmla="*/ 307817 h 872150"/>
                  <a:gd name="connsiteX28" fmla="*/ 636760 w 832919"/>
                  <a:gd name="connsiteY28" fmla="*/ 271604 h 872150"/>
                  <a:gd name="connsiteX29" fmla="*/ 564333 w 832919"/>
                  <a:gd name="connsiteY29" fmla="*/ 196158 h 872150"/>
                  <a:gd name="connsiteX30" fmla="*/ 531137 w 832919"/>
                  <a:gd name="connsiteY30" fmla="*/ 175033 h 872150"/>
                  <a:gd name="connsiteX31" fmla="*/ 488887 w 832919"/>
                  <a:gd name="connsiteY31" fmla="*/ 156926 h 872150"/>
                  <a:gd name="connsiteX32" fmla="*/ 470780 w 832919"/>
                  <a:gd name="connsiteY32" fmla="*/ 150891 h 872150"/>
                  <a:gd name="connsiteX33" fmla="*/ 434566 w 832919"/>
                  <a:gd name="connsiteY33" fmla="*/ 99588 h 872150"/>
                  <a:gd name="connsiteX34" fmla="*/ 377228 w 832919"/>
                  <a:gd name="connsiteY34" fmla="*/ 63374 h 872150"/>
                  <a:gd name="connsiteX35" fmla="*/ 371192 w 832919"/>
                  <a:gd name="connsiteY35" fmla="*/ 36213 h 872150"/>
                  <a:gd name="connsiteX36" fmla="*/ 371192 w 832919"/>
                  <a:gd name="connsiteY36" fmla="*/ 0 h 872150"/>
                  <a:gd name="connsiteX37" fmla="*/ 205212 w 832919"/>
                  <a:gd name="connsiteY37" fmla="*/ 45267 h 872150"/>
                  <a:gd name="connsiteX38" fmla="*/ 0 w 832919"/>
                  <a:gd name="connsiteY38" fmla="*/ 87516 h 872150"/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2655 w 832919"/>
                  <a:gd name="connsiteY9" fmla="*/ 848965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52953 w 832919"/>
                  <a:gd name="connsiteY12" fmla="*/ 841180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64958 w 832919"/>
                  <a:gd name="connsiteY16" fmla="*/ 776057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64744 h 872150"/>
                  <a:gd name="connsiteX23" fmla="*/ 805758 w 832919"/>
                  <a:gd name="connsiteY23" fmla="*/ 461726 h 872150"/>
                  <a:gd name="connsiteX24" fmla="*/ 793687 w 832919"/>
                  <a:gd name="connsiteY24" fmla="*/ 431548 h 872150"/>
                  <a:gd name="connsiteX25" fmla="*/ 724277 w 832919"/>
                  <a:gd name="connsiteY25" fmla="*/ 359120 h 872150"/>
                  <a:gd name="connsiteX26" fmla="*/ 712206 w 832919"/>
                  <a:gd name="connsiteY26" fmla="*/ 307817 h 872150"/>
                  <a:gd name="connsiteX27" fmla="*/ 636760 w 832919"/>
                  <a:gd name="connsiteY27" fmla="*/ 271604 h 872150"/>
                  <a:gd name="connsiteX28" fmla="*/ 564333 w 832919"/>
                  <a:gd name="connsiteY28" fmla="*/ 196158 h 872150"/>
                  <a:gd name="connsiteX29" fmla="*/ 531137 w 832919"/>
                  <a:gd name="connsiteY29" fmla="*/ 175033 h 872150"/>
                  <a:gd name="connsiteX30" fmla="*/ 488887 w 832919"/>
                  <a:gd name="connsiteY30" fmla="*/ 156926 h 872150"/>
                  <a:gd name="connsiteX31" fmla="*/ 470780 w 832919"/>
                  <a:gd name="connsiteY31" fmla="*/ 150891 h 872150"/>
                  <a:gd name="connsiteX32" fmla="*/ 434566 w 832919"/>
                  <a:gd name="connsiteY32" fmla="*/ 99588 h 872150"/>
                  <a:gd name="connsiteX33" fmla="*/ 377228 w 832919"/>
                  <a:gd name="connsiteY33" fmla="*/ 63374 h 872150"/>
                  <a:gd name="connsiteX34" fmla="*/ 371192 w 832919"/>
                  <a:gd name="connsiteY34" fmla="*/ 36213 h 872150"/>
                  <a:gd name="connsiteX35" fmla="*/ 371192 w 832919"/>
                  <a:gd name="connsiteY35" fmla="*/ 0 h 872150"/>
                  <a:gd name="connsiteX36" fmla="*/ 205212 w 832919"/>
                  <a:gd name="connsiteY36" fmla="*/ 45267 h 872150"/>
                  <a:gd name="connsiteX37" fmla="*/ 0 w 832919"/>
                  <a:gd name="connsiteY37" fmla="*/ 87516 h 872150"/>
                  <a:gd name="connsiteX0" fmla="*/ 0 w 825779"/>
                  <a:gd name="connsiteY0" fmla="*/ 87516 h 872150"/>
                  <a:gd name="connsiteX1" fmla="*/ 69410 w 825779"/>
                  <a:gd name="connsiteY1" fmla="*/ 262550 h 872150"/>
                  <a:gd name="connsiteX2" fmla="*/ 141838 w 825779"/>
                  <a:gd name="connsiteY2" fmla="*/ 510011 h 872150"/>
                  <a:gd name="connsiteX3" fmla="*/ 187105 w 825779"/>
                  <a:gd name="connsiteY3" fmla="*/ 576404 h 872150"/>
                  <a:gd name="connsiteX4" fmla="*/ 165980 w 825779"/>
                  <a:gd name="connsiteY4" fmla="*/ 618653 h 872150"/>
                  <a:gd name="connsiteX5" fmla="*/ 175034 w 825779"/>
                  <a:gd name="connsiteY5" fmla="*/ 672974 h 872150"/>
                  <a:gd name="connsiteX6" fmla="*/ 184087 w 825779"/>
                  <a:gd name="connsiteY6" fmla="*/ 688063 h 872150"/>
                  <a:gd name="connsiteX7" fmla="*/ 178051 w 825779"/>
                  <a:gd name="connsiteY7" fmla="*/ 733330 h 872150"/>
                  <a:gd name="connsiteX8" fmla="*/ 187105 w 825779"/>
                  <a:gd name="connsiteY8" fmla="*/ 781615 h 872150"/>
                  <a:gd name="connsiteX9" fmla="*/ 172655 w 825779"/>
                  <a:gd name="connsiteY9" fmla="*/ 848965 h 872150"/>
                  <a:gd name="connsiteX10" fmla="*/ 259533 w 825779"/>
                  <a:gd name="connsiteY10" fmla="*/ 872150 h 872150"/>
                  <a:gd name="connsiteX11" fmla="*/ 383263 w 825779"/>
                  <a:gd name="connsiteY11" fmla="*/ 863097 h 872150"/>
                  <a:gd name="connsiteX12" fmla="*/ 652953 w 825779"/>
                  <a:gd name="connsiteY12" fmla="*/ 841180 h 872150"/>
                  <a:gd name="connsiteX13" fmla="*/ 700135 w 825779"/>
                  <a:gd name="connsiteY13" fmla="*/ 851025 h 872150"/>
                  <a:gd name="connsiteX14" fmla="*/ 706170 w 825779"/>
                  <a:gd name="connsiteY14" fmla="*/ 772562 h 872150"/>
                  <a:gd name="connsiteX15" fmla="*/ 724277 w 825779"/>
                  <a:gd name="connsiteY15" fmla="*/ 751437 h 872150"/>
                  <a:gd name="connsiteX16" fmla="*/ 764958 w 825779"/>
                  <a:gd name="connsiteY16" fmla="*/ 776057 h 872150"/>
                  <a:gd name="connsiteX17" fmla="*/ 805758 w 825779"/>
                  <a:gd name="connsiteY17" fmla="*/ 757473 h 872150"/>
                  <a:gd name="connsiteX18" fmla="*/ 784634 w 825779"/>
                  <a:gd name="connsiteY18" fmla="*/ 651849 h 872150"/>
                  <a:gd name="connsiteX19" fmla="*/ 796705 w 825779"/>
                  <a:gd name="connsiteY19" fmla="*/ 642796 h 872150"/>
                  <a:gd name="connsiteX20" fmla="*/ 796705 w 825779"/>
                  <a:gd name="connsiteY20" fmla="*/ 585457 h 872150"/>
                  <a:gd name="connsiteX21" fmla="*/ 817830 w 825779"/>
                  <a:gd name="connsiteY21" fmla="*/ 519065 h 872150"/>
                  <a:gd name="connsiteX22" fmla="*/ 825779 w 825779"/>
                  <a:gd name="connsiteY22" fmla="*/ 469510 h 872150"/>
                  <a:gd name="connsiteX23" fmla="*/ 805758 w 825779"/>
                  <a:gd name="connsiteY23" fmla="*/ 461726 h 872150"/>
                  <a:gd name="connsiteX24" fmla="*/ 793687 w 825779"/>
                  <a:gd name="connsiteY24" fmla="*/ 431548 h 872150"/>
                  <a:gd name="connsiteX25" fmla="*/ 724277 w 825779"/>
                  <a:gd name="connsiteY25" fmla="*/ 359120 h 872150"/>
                  <a:gd name="connsiteX26" fmla="*/ 712206 w 825779"/>
                  <a:gd name="connsiteY26" fmla="*/ 307817 h 872150"/>
                  <a:gd name="connsiteX27" fmla="*/ 636760 w 825779"/>
                  <a:gd name="connsiteY27" fmla="*/ 271604 h 872150"/>
                  <a:gd name="connsiteX28" fmla="*/ 564333 w 825779"/>
                  <a:gd name="connsiteY28" fmla="*/ 196158 h 872150"/>
                  <a:gd name="connsiteX29" fmla="*/ 531137 w 825779"/>
                  <a:gd name="connsiteY29" fmla="*/ 175033 h 872150"/>
                  <a:gd name="connsiteX30" fmla="*/ 488887 w 825779"/>
                  <a:gd name="connsiteY30" fmla="*/ 156926 h 872150"/>
                  <a:gd name="connsiteX31" fmla="*/ 470780 w 825779"/>
                  <a:gd name="connsiteY31" fmla="*/ 150891 h 872150"/>
                  <a:gd name="connsiteX32" fmla="*/ 434566 w 825779"/>
                  <a:gd name="connsiteY32" fmla="*/ 99588 h 872150"/>
                  <a:gd name="connsiteX33" fmla="*/ 377228 w 825779"/>
                  <a:gd name="connsiteY33" fmla="*/ 63374 h 872150"/>
                  <a:gd name="connsiteX34" fmla="*/ 371192 w 825779"/>
                  <a:gd name="connsiteY34" fmla="*/ 36213 h 872150"/>
                  <a:gd name="connsiteX35" fmla="*/ 371192 w 825779"/>
                  <a:gd name="connsiteY35" fmla="*/ 0 h 872150"/>
                  <a:gd name="connsiteX36" fmla="*/ 205212 w 825779"/>
                  <a:gd name="connsiteY36" fmla="*/ 45267 h 872150"/>
                  <a:gd name="connsiteX37" fmla="*/ 0 w 825779"/>
                  <a:gd name="connsiteY37" fmla="*/ 87516 h 87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25779" h="872150">
                    <a:moveTo>
                      <a:pt x="0" y="87516"/>
                    </a:moveTo>
                    <a:lnTo>
                      <a:pt x="69410" y="262550"/>
                    </a:lnTo>
                    <a:lnTo>
                      <a:pt x="141838" y="510011"/>
                    </a:lnTo>
                    <a:lnTo>
                      <a:pt x="187105" y="576404"/>
                    </a:lnTo>
                    <a:lnTo>
                      <a:pt x="165980" y="618653"/>
                    </a:lnTo>
                    <a:lnTo>
                      <a:pt x="175034" y="672974"/>
                    </a:lnTo>
                    <a:lnTo>
                      <a:pt x="184087" y="688063"/>
                    </a:lnTo>
                    <a:lnTo>
                      <a:pt x="178051" y="733330"/>
                    </a:lnTo>
                    <a:lnTo>
                      <a:pt x="187105" y="781615"/>
                    </a:lnTo>
                    <a:lnTo>
                      <a:pt x="172655" y="848965"/>
                    </a:lnTo>
                    <a:lnTo>
                      <a:pt x="259533" y="872150"/>
                    </a:lnTo>
                    <a:lnTo>
                      <a:pt x="383263" y="863097"/>
                    </a:lnTo>
                    <a:lnTo>
                      <a:pt x="652953" y="841180"/>
                    </a:lnTo>
                    <a:lnTo>
                      <a:pt x="700135" y="851025"/>
                    </a:lnTo>
                    <a:lnTo>
                      <a:pt x="706170" y="772562"/>
                    </a:lnTo>
                    <a:lnTo>
                      <a:pt x="724277" y="751437"/>
                    </a:lnTo>
                    <a:lnTo>
                      <a:pt x="764958" y="776057"/>
                    </a:lnTo>
                    <a:lnTo>
                      <a:pt x="805758" y="757473"/>
                    </a:lnTo>
                    <a:lnTo>
                      <a:pt x="784634" y="651849"/>
                    </a:lnTo>
                    <a:lnTo>
                      <a:pt x="796705" y="642796"/>
                    </a:lnTo>
                    <a:lnTo>
                      <a:pt x="796705" y="585457"/>
                    </a:lnTo>
                    <a:lnTo>
                      <a:pt x="817830" y="519065"/>
                    </a:lnTo>
                    <a:lnTo>
                      <a:pt x="825779" y="469510"/>
                    </a:lnTo>
                    <a:lnTo>
                      <a:pt x="805758" y="461726"/>
                    </a:lnTo>
                    <a:lnTo>
                      <a:pt x="793687" y="431548"/>
                    </a:lnTo>
                    <a:lnTo>
                      <a:pt x="724277" y="359120"/>
                    </a:lnTo>
                    <a:lnTo>
                      <a:pt x="712206" y="307817"/>
                    </a:lnTo>
                    <a:lnTo>
                      <a:pt x="636760" y="271604"/>
                    </a:lnTo>
                    <a:lnTo>
                      <a:pt x="564333" y="196158"/>
                    </a:lnTo>
                    <a:lnTo>
                      <a:pt x="531137" y="175033"/>
                    </a:lnTo>
                    <a:lnTo>
                      <a:pt x="488887" y="156926"/>
                    </a:lnTo>
                    <a:lnTo>
                      <a:pt x="470780" y="150891"/>
                    </a:lnTo>
                    <a:lnTo>
                      <a:pt x="434566" y="99588"/>
                    </a:lnTo>
                    <a:lnTo>
                      <a:pt x="377228" y="63374"/>
                    </a:lnTo>
                    <a:lnTo>
                      <a:pt x="371192" y="36213"/>
                    </a:lnTo>
                    <a:lnTo>
                      <a:pt x="371192" y="0"/>
                    </a:lnTo>
                    <a:lnTo>
                      <a:pt x="205212" y="45267"/>
                    </a:lnTo>
                    <a:lnTo>
                      <a:pt x="0" y="87516"/>
                    </a:ln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0" name="Freeform 30">
                <a:extLst>
                  <a:ext uri="{FF2B5EF4-FFF2-40B4-BE49-F238E27FC236}">
                    <a16:creationId xmlns:a16="http://schemas.microsoft.com/office/drawing/2014/main" id="{A4A98270-C797-4450-AC20-8F18FCC9D6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75678" y="3795450"/>
                <a:ext cx="633677" cy="486833"/>
              </a:xfrm>
              <a:custGeom>
                <a:avLst/>
                <a:gdLst>
                  <a:gd name="connsiteX0" fmla="*/ 0 w 760491"/>
                  <a:gd name="connsiteY0" fmla="*/ 111659 h 585457"/>
                  <a:gd name="connsiteX1" fmla="*/ 9054 w 760491"/>
                  <a:gd name="connsiteY1" fmla="*/ 184087 h 585457"/>
                  <a:gd name="connsiteX2" fmla="*/ 57339 w 760491"/>
                  <a:gd name="connsiteY2" fmla="*/ 217283 h 585457"/>
                  <a:gd name="connsiteX3" fmla="*/ 99588 w 760491"/>
                  <a:gd name="connsiteY3" fmla="*/ 277639 h 585457"/>
                  <a:gd name="connsiteX4" fmla="*/ 190123 w 760491"/>
                  <a:gd name="connsiteY4" fmla="*/ 307817 h 585457"/>
                  <a:gd name="connsiteX5" fmla="*/ 262551 w 760491"/>
                  <a:gd name="connsiteY5" fmla="*/ 395334 h 585457"/>
                  <a:gd name="connsiteX6" fmla="*/ 344032 w 760491"/>
                  <a:gd name="connsiteY6" fmla="*/ 422495 h 585457"/>
                  <a:gd name="connsiteX7" fmla="*/ 359121 w 760491"/>
                  <a:gd name="connsiteY7" fmla="*/ 491904 h 585457"/>
                  <a:gd name="connsiteX8" fmla="*/ 434566 w 760491"/>
                  <a:gd name="connsiteY8" fmla="*/ 576403 h 585457"/>
                  <a:gd name="connsiteX9" fmla="*/ 455691 w 760491"/>
                  <a:gd name="connsiteY9" fmla="*/ 585457 h 585457"/>
                  <a:gd name="connsiteX10" fmla="*/ 473798 w 760491"/>
                  <a:gd name="connsiteY10" fmla="*/ 540190 h 585457"/>
                  <a:gd name="connsiteX11" fmla="*/ 470780 w 760491"/>
                  <a:gd name="connsiteY11" fmla="*/ 500958 h 585457"/>
                  <a:gd name="connsiteX12" fmla="*/ 500958 w 760491"/>
                  <a:gd name="connsiteY12" fmla="*/ 513029 h 585457"/>
                  <a:gd name="connsiteX13" fmla="*/ 510012 w 760491"/>
                  <a:gd name="connsiteY13" fmla="*/ 473798 h 585457"/>
                  <a:gd name="connsiteX14" fmla="*/ 546226 w 760491"/>
                  <a:gd name="connsiteY14" fmla="*/ 470780 h 585457"/>
                  <a:gd name="connsiteX15" fmla="*/ 594511 w 760491"/>
                  <a:gd name="connsiteY15" fmla="*/ 425512 h 585457"/>
                  <a:gd name="connsiteX16" fmla="*/ 609600 w 760491"/>
                  <a:gd name="connsiteY16" fmla="*/ 374209 h 585457"/>
                  <a:gd name="connsiteX17" fmla="*/ 639778 w 760491"/>
                  <a:gd name="connsiteY17" fmla="*/ 362138 h 585457"/>
                  <a:gd name="connsiteX18" fmla="*/ 651850 w 760491"/>
                  <a:gd name="connsiteY18" fmla="*/ 331960 h 585457"/>
                  <a:gd name="connsiteX19" fmla="*/ 672974 w 760491"/>
                  <a:gd name="connsiteY19" fmla="*/ 271603 h 585457"/>
                  <a:gd name="connsiteX20" fmla="*/ 709188 w 760491"/>
                  <a:gd name="connsiteY20" fmla="*/ 256514 h 585457"/>
                  <a:gd name="connsiteX21" fmla="*/ 733331 w 760491"/>
                  <a:gd name="connsiteY21" fmla="*/ 193140 h 585457"/>
                  <a:gd name="connsiteX22" fmla="*/ 760491 w 760491"/>
                  <a:gd name="connsiteY22" fmla="*/ 135801 h 585457"/>
                  <a:gd name="connsiteX23" fmla="*/ 564333 w 760491"/>
                  <a:gd name="connsiteY23" fmla="*/ 0 h 585457"/>
                  <a:gd name="connsiteX24" fmla="*/ 416459 w 760491"/>
                  <a:gd name="connsiteY24" fmla="*/ 45267 h 585457"/>
                  <a:gd name="connsiteX25" fmla="*/ 386281 w 760491"/>
                  <a:gd name="connsiteY25" fmla="*/ 51302 h 585457"/>
                  <a:gd name="connsiteX26" fmla="*/ 377228 w 760491"/>
                  <a:gd name="connsiteY26" fmla="*/ 48285 h 585457"/>
                  <a:gd name="connsiteX27" fmla="*/ 347050 w 760491"/>
                  <a:gd name="connsiteY27" fmla="*/ 24142 h 585457"/>
                  <a:gd name="connsiteX28" fmla="*/ 322907 w 760491"/>
                  <a:gd name="connsiteY28" fmla="*/ 12071 h 585457"/>
                  <a:gd name="connsiteX29" fmla="*/ 280657 w 760491"/>
                  <a:gd name="connsiteY29" fmla="*/ 18106 h 585457"/>
                  <a:gd name="connsiteX30" fmla="*/ 229354 w 760491"/>
                  <a:gd name="connsiteY30" fmla="*/ 27160 h 585457"/>
                  <a:gd name="connsiteX31" fmla="*/ 187105 w 760491"/>
                  <a:gd name="connsiteY31" fmla="*/ 27160 h 585457"/>
                  <a:gd name="connsiteX32" fmla="*/ 147873 w 760491"/>
                  <a:gd name="connsiteY32" fmla="*/ 45267 h 585457"/>
                  <a:gd name="connsiteX33" fmla="*/ 0 w 760491"/>
                  <a:gd name="connsiteY33" fmla="*/ 111659 h 585457"/>
                  <a:gd name="connsiteX0" fmla="*/ 0 w 760491"/>
                  <a:gd name="connsiteY0" fmla="*/ 111659 h 585457"/>
                  <a:gd name="connsiteX1" fmla="*/ 1909 w 760491"/>
                  <a:gd name="connsiteY1" fmla="*/ 184087 h 585457"/>
                  <a:gd name="connsiteX2" fmla="*/ 57339 w 760491"/>
                  <a:gd name="connsiteY2" fmla="*/ 217283 h 585457"/>
                  <a:gd name="connsiteX3" fmla="*/ 99588 w 760491"/>
                  <a:gd name="connsiteY3" fmla="*/ 277639 h 585457"/>
                  <a:gd name="connsiteX4" fmla="*/ 190123 w 760491"/>
                  <a:gd name="connsiteY4" fmla="*/ 307817 h 585457"/>
                  <a:gd name="connsiteX5" fmla="*/ 262551 w 760491"/>
                  <a:gd name="connsiteY5" fmla="*/ 395334 h 585457"/>
                  <a:gd name="connsiteX6" fmla="*/ 344032 w 760491"/>
                  <a:gd name="connsiteY6" fmla="*/ 422495 h 585457"/>
                  <a:gd name="connsiteX7" fmla="*/ 359121 w 760491"/>
                  <a:gd name="connsiteY7" fmla="*/ 491904 h 585457"/>
                  <a:gd name="connsiteX8" fmla="*/ 434566 w 760491"/>
                  <a:gd name="connsiteY8" fmla="*/ 576403 h 585457"/>
                  <a:gd name="connsiteX9" fmla="*/ 455691 w 760491"/>
                  <a:gd name="connsiteY9" fmla="*/ 585457 h 585457"/>
                  <a:gd name="connsiteX10" fmla="*/ 473798 w 760491"/>
                  <a:gd name="connsiteY10" fmla="*/ 540190 h 585457"/>
                  <a:gd name="connsiteX11" fmla="*/ 470780 w 760491"/>
                  <a:gd name="connsiteY11" fmla="*/ 500958 h 585457"/>
                  <a:gd name="connsiteX12" fmla="*/ 500958 w 760491"/>
                  <a:gd name="connsiteY12" fmla="*/ 513029 h 585457"/>
                  <a:gd name="connsiteX13" fmla="*/ 510012 w 760491"/>
                  <a:gd name="connsiteY13" fmla="*/ 473798 h 585457"/>
                  <a:gd name="connsiteX14" fmla="*/ 546226 w 760491"/>
                  <a:gd name="connsiteY14" fmla="*/ 470780 h 585457"/>
                  <a:gd name="connsiteX15" fmla="*/ 594511 w 760491"/>
                  <a:gd name="connsiteY15" fmla="*/ 425512 h 585457"/>
                  <a:gd name="connsiteX16" fmla="*/ 609600 w 760491"/>
                  <a:gd name="connsiteY16" fmla="*/ 374209 h 585457"/>
                  <a:gd name="connsiteX17" fmla="*/ 639778 w 760491"/>
                  <a:gd name="connsiteY17" fmla="*/ 362138 h 585457"/>
                  <a:gd name="connsiteX18" fmla="*/ 651850 w 760491"/>
                  <a:gd name="connsiteY18" fmla="*/ 331960 h 585457"/>
                  <a:gd name="connsiteX19" fmla="*/ 672974 w 760491"/>
                  <a:gd name="connsiteY19" fmla="*/ 271603 h 585457"/>
                  <a:gd name="connsiteX20" fmla="*/ 709188 w 760491"/>
                  <a:gd name="connsiteY20" fmla="*/ 256514 h 585457"/>
                  <a:gd name="connsiteX21" fmla="*/ 733331 w 760491"/>
                  <a:gd name="connsiteY21" fmla="*/ 193140 h 585457"/>
                  <a:gd name="connsiteX22" fmla="*/ 760491 w 760491"/>
                  <a:gd name="connsiteY22" fmla="*/ 135801 h 585457"/>
                  <a:gd name="connsiteX23" fmla="*/ 564333 w 760491"/>
                  <a:gd name="connsiteY23" fmla="*/ 0 h 585457"/>
                  <a:gd name="connsiteX24" fmla="*/ 416459 w 760491"/>
                  <a:gd name="connsiteY24" fmla="*/ 45267 h 585457"/>
                  <a:gd name="connsiteX25" fmla="*/ 386281 w 760491"/>
                  <a:gd name="connsiteY25" fmla="*/ 51302 h 585457"/>
                  <a:gd name="connsiteX26" fmla="*/ 377228 w 760491"/>
                  <a:gd name="connsiteY26" fmla="*/ 48285 h 585457"/>
                  <a:gd name="connsiteX27" fmla="*/ 347050 w 760491"/>
                  <a:gd name="connsiteY27" fmla="*/ 24142 h 585457"/>
                  <a:gd name="connsiteX28" fmla="*/ 322907 w 760491"/>
                  <a:gd name="connsiteY28" fmla="*/ 12071 h 585457"/>
                  <a:gd name="connsiteX29" fmla="*/ 280657 w 760491"/>
                  <a:gd name="connsiteY29" fmla="*/ 18106 h 585457"/>
                  <a:gd name="connsiteX30" fmla="*/ 229354 w 760491"/>
                  <a:gd name="connsiteY30" fmla="*/ 27160 h 585457"/>
                  <a:gd name="connsiteX31" fmla="*/ 187105 w 760491"/>
                  <a:gd name="connsiteY31" fmla="*/ 27160 h 585457"/>
                  <a:gd name="connsiteX32" fmla="*/ 147873 w 760491"/>
                  <a:gd name="connsiteY32" fmla="*/ 45267 h 585457"/>
                  <a:gd name="connsiteX33" fmla="*/ 0 w 760491"/>
                  <a:gd name="connsiteY33" fmla="*/ 111659 h 58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60491" h="585457">
                    <a:moveTo>
                      <a:pt x="0" y="111659"/>
                    </a:moveTo>
                    <a:cubicBezTo>
                      <a:pt x="636" y="135802"/>
                      <a:pt x="1273" y="159944"/>
                      <a:pt x="1909" y="184087"/>
                    </a:cubicBezTo>
                    <a:lnTo>
                      <a:pt x="57339" y="217283"/>
                    </a:lnTo>
                    <a:lnTo>
                      <a:pt x="99588" y="277639"/>
                    </a:lnTo>
                    <a:lnTo>
                      <a:pt x="190123" y="307817"/>
                    </a:lnTo>
                    <a:lnTo>
                      <a:pt x="262551" y="395334"/>
                    </a:lnTo>
                    <a:lnTo>
                      <a:pt x="344032" y="422495"/>
                    </a:lnTo>
                    <a:lnTo>
                      <a:pt x="359121" y="491904"/>
                    </a:lnTo>
                    <a:lnTo>
                      <a:pt x="434566" y="576403"/>
                    </a:lnTo>
                    <a:lnTo>
                      <a:pt x="455691" y="585457"/>
                    </a:lnTo>
                    <a:lnTo>
                      <a:pt x="473798" y="540190"/>
                    </a:lnTo>
                    <a:lnTo>
                      <a:pt x="470780" y="500958"/>
                    </a:lnTo>
                    <a:lnTo>
                      <a:pt x="500958" y="513029"/>
                    </a:lnTo>
                    <a:lnTo>
                      <a:pt x="510012" y="473798"/>
                    </a:lnTo>
                    <a:lnTo>
                      <a:pt x="546226" y="470780"/>
                    </a:lnTo>
                    <a:lnTo>
                      <a:pt x="594511" y="425512"/>
                    </a:lnTo>
                    <a:lnTo>
                      <a:pt x="609600" y="374209"/>
                    </a:lnTo>
                    <a:lnTo>
                      <a:pt x="639778" y="362138"/>
                    </a:lnTo>
                    <a:lnTo>
                      <a:pt x="651850" y="331960"/>
                    </a:lnTo>
                    <a:lnTo>
                      <a:pt x="672974" y="271603"/>
                    </a:lnTo>
                    <a:lnTo>
                      <a:pt x="709188" y="256514"/>
                    </a:lnTo>
                    <a:lnTo>
                      <a:pt x="733331" y="193140"/>
                    </a:lnTo>
                    <a:lnTo>
                      <a:pt x="760491" y="135801"/>
                    </a:lnTo>
                    <a:lnTo>
                      <a:pt x="564333" y="0"/>
                    </a:lnTo>
                    <a:lnTo>
                      <a:pt x="416459" y="45267"/>
                    </a:lnTo>
                    <a:lnTo>
                      <a:pt x="386281" y="51302"/>
                    </a:lnTo>
                    <a:lnTo>
                      <a:pt x="377228" y="48285"/>
                    </a:lnTo>
                    <a:lnTo>
                      <a:pt x="347050" y="24142"/>
                    </a:lnTo>
                    <a:lnTo>
                      <a:pt x="322907" y="12071"/>
                    </a:lnTo>
                    <a:lnTo>
                      <a:pt x="280657" y="18106"/>
                    </a:lnTo>
                    <a:lnTo>
                      <a:pt x="229354" y="27160"/>
                    </a:lnTo>
                    <a:lnTo>
                      <a:pt x="187105" y="27160"/>
                    </a:lnTo>
                    <a:lnTo>
                      <a:pt x="147873" y="45267"/>
                    </a:lnTo>
                    <a:lnTo>
                      <a:pt x="0" y="111659"/>
                    </a:lnTo>
                    <a:close/>
                  </a:path>
                </a:pathLst>
              </a:custGeom>
              <a:solidFill>
                <a:srgbClr val="BF8F00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1" name="Freeform 31">
                <a:extLst>
                  <a:ext uri="{FF2B5EF4-FFF2-40B4-BE49-F238E27FC236}">
                    <a16:creationId xmlns:a16="http://schemas.microsoft.com/office/drawing/2014/main" id="{00335299-07B3-43BE-860E-9D49F08FDA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71346" y="3282158"/>
                <a:ext cx="859896" cy="510646"/>
              </a:xfrm>
              <a:custGeom>
                <a:avLst/>
                <a:gdLst>
                  <a:gd name="connsiteX0" fmla="*/ 132784 w 1023042"/>
                  <a:gd name="connsiteY0" fmla="*/ 350067 h 612618"/>
                  <a:gd name="connsiteX1" fmla="*/ 141838 w 1023042"/>
                  <a:gd name="connsiteY1" fmla="*/ 425513 h 612618"/>
                  <a:gd name="connsiteX2" fmla="*/ 93553 w 1023042"/>
                  <a:gd name="connsiteY2" fmla="*/ 452673 h 612618"/>
                  <a:gd name="connsiteX3" fmla="*/ 90535 w 1023042"/>
                  <a:gd name="connsiteY3" fmla="*/ 488887 h 612618"/>
                  <a:gd name="connsiteX4" fmla="*/ 90535 w 1023042"/>
                  <a:gd name="connsiteY4" fmla="*/ 503976 h 612618"/>
                  <a:gd name="connsiteX5" fmla="*/ 0 w 1023042"/>
                  <a:gd name="connsiteY5" fmla="*/ 482851 h 612618"/>
                  <a:gd name="connsiteX6" fmla="*/ 0 w 1023042"/>
                  <a:gd name="connsiteY6" fmla="*/ 570368 h 612618"/>
                  <a:gd name="connsiteX7" fmla="*/ 15089 w 1023042"/>
                  <a:gd name="connsiteY7" fmla="*/ 612618 h 612618"/>
                  <a:gd name="connsiteX8" fmla="*/ 75446 w 1023042"/>
                  <a:gd name="connsiteY8" fmla="*/ 609600 h 612618"/>
                  <a:gd name="connsiteX9" fmla="*/ 135802 w 1023042"/>
                  <a:gd name="connsiteY9" fmla="*/ 597529 h 612618"/>
                  <a:gd name="connsiteX10" fmla="*/ 208230 w 1023042"/>
                  <a:gd name="connsiteY10" fmla="*/ 564333 h 612618"/>
                  <a:gd name="connsiteX11" fmla="*/ 310836 w 1023042"/>
                  <a:gd name="connsiteY11" fmla="*/ 549243 h 612618"/>
                  <a:gd name="connsiteX12" fmla="*/ 449656 w 1023042"/>
                  <a:gd name="connsiteY12" fmla="*/ 522083 h 612618"/>
                  <a:gd name="connsiteX13" fmla="*/ 624689 w 1023042"/>
                  <a:gd name="connsiteY13" fmla="*/ 488887 h 612618"/>
                  <a:gd name="connsiteX14" fmla="*/ 781616 w 1023042"/>
                  <a:gd name="connsiteY14" fmla="*/ 464744 h 612618"/>
                  <a:gd name="connsiteX15" fmla="*/ 841972 w 1023042"/>
                  <a:gd name="connsiteY15" fmla="*/ 446637 h 612618"/>
                  <a:gd name="connsiteX16" fmla="*/ 881204 w 1023042"/>
                  <a:gd name="connsiteY16" fmla="*/ 404388 h 612618"/>
                  <a:gd name="connsiteX17" fmla="*/ 941560 w 1023042"/>
                  <a:gd name="connsiteY17" fmla="*/ 356103 h 612618"/>
                  <a:gd name="connsiteX18" fmla="*/ 962685 w 1023042"/>
                  <a:gd name="connsiteY18" fmla="*/ 301782 h 612618"/>
                  <a:gd name="connsiteX19" fmla="*/ 989846 w 1023042"/>
                  <a:gd name="connsiteY19" fmla="*/ 274622 h 612618"/>
                  <a:gd name="connsiteX20" fmla="*/ 1023042 w 1023042"/>
                  <a:gd name="connsiteY20" fmla="*/ 241426 h 612618"/>
                  <a:gd name="connsiteX21" fmla="*/ 1010970 w 1023042"/>
                  <a:gd name="connsiteY21" fmla="*/ 190123 h 612618"/>
                  <a:gd name="connsiteX22" fmla="*/ 959667 w 1023042"/>
                  <a:gd name="connsiteY22" fmla="*/ 156927 h 612618"/>
                  <a:gd name="connsiteX23" fmla="*/ 932507 w 1023042"/>
                  <a:gd name="connsiteY23" fmla="*/ 57338 h 612618"/>
                  <a:gd name="connsiteX24" fmla="*/ 917418 w 1023042"/>
                  <a:gd name="connsiteY24" fmla="*/ 54321 h 612618"/>
                  <a:gd name="connsiteX25" fmla="*/ 899311 w 1023042"/>
                  <a:gd name="connsiteY25" fmla="*/ 33196 h 612618"/>
                  <a:gd name="connsiteX26" fmla="*/ 878186 w 1023042"/>
                  <a:gd name="connsiteY26" fmla="*/ 27160 h 612618"/>
                  <a:gd name="connsiteX27" fmla="*/ 860079 w 1023042"/>
                  <a:gd name="connsiteY27" fmla="*/ 0 h 612618"/>
                  <a:gd name="connsiteX28" fmla="*/ 817830 w 1023042"/>
                  <a:gd name="connsiteY28" fmla="*/ 21125 h 612618"/>
                  <a:gd name="connsiteX29" fmla="*/ 754456 w 1023042"/>
                  <a:gd name="connsiteY29" fmla="*/ 30178 h 612618"/>
                  <a:gd name="connsiteX30" fmla="*/ 715224 w 1023042"/>
                  <a:gd name="connsiteY30" fmla="*/ 30178 h 612618"/>
                  <a:gd name="connsiteX31" fmla="*/ 654867 w 1023042"/>
                  <a:gd name="connsiteY31" fmla="*/ 36214 h 612618"/>
                  <a:gd name="connsiteX32" fmla="*/ 618654 w 1023042"/>
                  <a:gd name="connsiteY32" fmla="*/ 18107 h 612618"/>
                  <a:gd name="connsiteX33" fmla="*/ 582440 w 1023042"/>
                  <a:gd name="connsiteY33" fmla="*/ 6036 h 612618"/>
                  <a:gd name="connsiteX34" fmla="*/ 561315 w 1023042"/>
                  <a:gd name="connsiteY34" fmla="*/ 27160 h 612618"/>
                  <a:gd name="connsiteX35" fmla="*/ 588475 w 1023042"/>
                  <a:gd name="connsiteY35" fmla="*/ 60356 h 612618"/>
                  <a:gd name="connsiteX36" fmla="*/ 591493 w 1023042"/>
                  <a:gd name="connsiteY36" fmla="*/ 84499 h 612618"/>
                  <a:gd name="connsiteX37" fmla="*/ 546226 w 1023042"/>
                  <a:gd name="connsiteY37" fmla="*/ 96570 h 612618"/>
                  <a:gd name="connsiteX38" fmla="*/ 513030 w 1023042"/>
                  <a:gd name="connsiteY38" fmla="*/ 108641 h 612618"/>
                  <a:gd name="connsiteX39" fmla="*/ 473798 w 1023042"/>
                  <a:gd name="connsiteY39" fmla="*/ 117695 h 612618"/>
                  <a:gd name="connsiteX40" fmla="*/ 473798 w 1023042"/>
                  <a:gd name="connsiteY40" fmla="*/ 181069 h 612618"/>
                  <a:gd name="connsiteX41" fmla="*/ 437584 w 1023042"/>
                  <a:gd name="connsiteY41" fmla="*/ 214265 h 612618"/>
                  <a:gd name="connsiteX42" fmla="*/ 416459 w 1023042"/>
                  <a:gd name="connsiteY42" fmla="*/ 247461 h 612618"/>
                  <a:gd name="connsiteX43" fmla="*/ 392317 w 1023042"/>
                  <a:gd name="connsiteY43" fmla="*/ 259533 h 612618"/>
                  <a:gd name="connsiteX44" fmla="*/ 365157 w 1023042"/>
                  <a:gd name="connsiteY44" fmla="*/ 235390 h 612618"/>
                  <a:gd name="connsiteX45" fmla="*/ 356103 w 1023042"/>
                  <a:gd name="connsiteY45" fmla="*/ 253497 h 612618"/>
                  <a:gd name="connsiteX46" fmla="*/ 356103 w 1023042"/>
                  <a:gd name="connsiteY46" fmla="*/ 277639 h 612618"/>
                  <a:gd name="connsiteX47" fmla="*/ 356103 w 1023042"/>
                  <a:gd name="connsiteY47" fmla="*/ 298764 h 612618"/>
                  <a:gd name="connsiteX48" fmla="*/ 334978 w 1023042"/>
                  <a:gd name="connsiteY48" fmla="*/ 286693 h 612618"/>
                  <a:gd name="connsiteX49" fmla="*/ 316871 w 1023042"/>
                  <a:gd name="connsiteY49" fmla="*/ 283675 h 612618"/>
                  <a:gd name="connsiteX50" fmla="*/ 277640 w 1023042"/>
                  <a:gd name="connsiteY50" fmla="*/ 316871 h 612618"/>
                  <a:gd name="connsiteX51" fmla="*/ 262551 w 1023042"/>
                  <a:gd name="connsiteY51" fmla="*/ 328942 h 612618"/>
                  <a:gd name="connsiteX52" fmla="*/ 229355 w 1023042"/>
                  <a:gd name="connsiteY52" fmla="*/ 334978 h 612618"/>
                  <a:gd name="connsiteX53" fmla="*/ 211248 w 1023042"/>
                  <a:gd name="connsiteY53" fmla="*/ 316871 h 612618"/>
                  <a:gd name="connsiteX54" fmla="*/ 196158 w 1023042"/>
                  <a:gd name="connsiteY54" fmla="*/ 310836 h 612618"/>
                  <a:gd name="connsiteX55" fmla="*/ 132784 w 1023042"/>
                  <a:gd name="connsiteY55" fmla="*/ 350067 h 612618"/>
                  <a:gd name="connsiteX0" fmla="*/ 132784 w 1023042"/>
                  <a:gd name="connsiteY0" fmla="*/ 350067 h 612618"/>
                  <a:gd name="connsiteX1" fmla="*/ 141838 w 1023042"/>
                  <a:gd name="connsiteY1" fmla="*/ 425513 h 612618"/>
                  <a:gd name="connsiteX2" fmla="*/ 93553 w 1023042"/>
                  <a:gd name="connsiteY2" fmla="*/ 452673 h 612618"/>
                  <a:gd name="connsiteX3" fmla="*/ 90535 w 1023042"/>
                  <a:gd name="connsiteY3" fmla="*/ 488887 h 612618"/>
                  <a:gd name="connsiteX4" fmla="*/ 90535 w 1023042"/>
                  <a:gd name="connsiteY4" fmla="*/ 503976 h 612618"/>
                  <a:gd name="connsiteX5" fmla="*/ 0 w 1023042"/>
                  <a:gd name="connsiteY5" fmla="*/ 482851 h 612618"/>
                  <a:gd name="connsiteX6" fmla="*/ 0 w 1023042"/>
                  <a:gd name="connsiteY6" fmla="*/ 570368 h 612618"/>
                  <a:gd name="connsiteX7" fmla="*/ 15089 w 1023042"/>
                  <a:gd name="connsiteY7" fmla="*/ 612618 h 612618"/>
                  <a:gd name="connsiteX8" fmla="*/ 75446 w 1023042"/>
                  <a:gd name="connsiteY8" fmla="*/ 609600 h 612618"/>
                  <a:gd name="connsiteX9" fmla="*/ 135802 w 1023042"/>
                  <a:gd name="connsiteY9" fmla="*/ 597529 h 612618"/>
                  <a:gd name="connsiteX10" fmla="*/ 208230 w 1023042"/>
                  <a:gd name="connsiteY10" fmla="*/ 564333 h 612618"/>
                  <a:gd name="connsiteX11" fmla="*/ 310836 w 1023042"/>
                  <a:gd name="connsiteY11" fmla="*/ 549243 h 612618"/>
                  <a:gd name="connsiteX12" fmla="*/ 449656 w 1023042"/>
                  <a:gd name="connsiteY12" fmla="*/ 522083 h 612618"/>
                  <a:gd name="connsiteX13" fmla="*/ 624689 w 1023042"/>
                  <a:gd name="connsiteY13" fmla="*/ 488887 h 612618"/>
                  <a:gd name="connsiteX14" fmla="*/ 781616 w 1023042"/>
                  <a:gd name="connsiteY14" fmla="*/ 464744 h 612618"/>
                  <a:gd name="connsiteX15" fmla="*/ 841972 w 1023042"/>
                  <a:gd name="connsiteY15" fmla="*/ 446637 h 612618"/>
                  <a:gd name="connsiteX16" fmla="*/ 919330 w 1023042"/>
                  <a:gd name="connsiteY16" fmla="*/ 406769 h 612618"/>
                  <a:gd name="connsiteX17" fmla="*/ 941560 w 1023042"/>
                  <a:gd name="connsiteY17" fmla="*/ 356103 h 612618"/>
                  <a:gd name="connsiteX18" fmla="*/ 962685 w 1023042"/>
                  <a:gd name="connsiteY18" fmla="*/ 301782 h 612618"/>
                  <a:gd name="connsiteX19" fmla="*/ 989846 w 1023042"/>
                  <a:gd name="connsiteY19" fmla="*/ 274622 h 612618"/>
                  <a:gd name="connsiteX20" fmla="*/ 1023042 w 1023042"/>
                  <a:gd name="connsiteY20" fmla="*/ 241426 h 612618"/>
                  <a:gd name="connsiteX21" fmla="*/ 1010970 w 1023042"/>
                  <a:gd name="connsiteY21" fmla="*/ 190123 h 612618"/>
                  <a:gd name="connsiteX22" fmla="*/ 959667 w 1023042"/>
                  <a:gd name="connsiteY22" fmla="*/ 156927 h 612618"/>
                  <a:gd name="connsiteX23" fmla="*/ 932507 w 1023042"/>
                  <a:gd name="connsiteY23" fmla="*/ 57338 h 612618"/>
                  <a:gd name="connsiteX24" fmla="*/ 917418 w 1023042"/>
                  <a:gd name="connsiteY24" fmla="*/ 54321 h 612618"/>
                  <a:gd name="connsiteX25" fmla="*/ 899311 w 1023042"/>
                  <a:gd name="connsiteY25" fmla="*/ 33196 h 612618"/>
                  <a:gd name="connsiteX26" fmla="*/ 878186 w 1023042"/>
                  <a:gd name="connsiteY26" fmla="*/ 27160 h 612618"/>
                  <a:gd name="connsiteX27" fmla="*/ 860079 w 1023042"/>
                  <a:gd name="connsiteY27" fmla="*/ 0 h 612618"/>
                  <a:gd name="connsiteX28" fmla="*/ 817830 w 1023042"/>
                  <a:gd name="connsiteY28" fmla="*/ 21125 h 612618"/>
                  <a:gd name="connsiteX29" fmla="*/ 754456 w 1023042"/>
                  <a:gd name="connsiteY29" fmla="*/ 30178 h 612618"/>
                  <a:gd name="connsiteX30" fmla="*/ 715224 w 1023042"/>
                  <a:gd name="connsiteY30" fmla="*/ 30178 h 612618"/>
                  <a:gd name="connsiteX31" fmla="*/ 654867 w 1023042"/>
                  <a:gd name="connsiteY31" fmla="*/ 36214 h 612618"/>
                  <a:gd name="connsiteX32" fmla="*/ 618654 w 1023042"/>
                  <a:gd name="connsiteY32" fmla="*/ 18107 h 612618"/>
                  <a:gd name="connsiteX33" fmla="*/ 582440 w 1023042"/>
                  <a:gd name="connsiteY33" fmla="*/ 6036 h 612618"/>
                  <a:gd name="connsiteX34" fmla="*/ 561315 w 1023042"/>
                  <a:gd name="connsiteY34" fmla="*/ 27160 h 612618"/>
                  <a:gd name="connsiteX35" fmla="*/ 588475 w 1023042"/>
                  <a:gd name="connsiteY35" fmla="*/ 60356 h 612618"/>
                  <a:gd name="connsiteX36" fmla="*/ 591493 w 1023042"/>
                  <a:gd name="connsiteY36" fmla="*/ 84499 h 612618"/>
                  <a:gd name="connsiteX37" fmla="*/ 546226 w 1023042"/>
                  <a:gd name="connsiteY37" fmla="*/ 96570 h 612618"/>
                  <a:gd name="connsiteX38" fmla="*/ 513030 w 1023042"/>
                  <a:gd name="connsiteY38" fmla="*/ 108641 h 612618"/>
                  <a:gd name="connsiteX39" fmla="*/ 473798 w 1023042"/>
                  <a:gd name="connsiteY39" fmla="*/ 117695 h 612618"/>
                  <a:gd name="connsiteX40" fmla="*/ 473798 w 1023042"/>
                  <a:gd name="connsiteY40" fmla="*/ 181069 h 612618"/>
                  <a:gd name="connsiteX41" fmla="*/ 437584 w 1023042"/>
                  <a:gd name="connsiteY41" fmla="*/ 214265 h 612618"/>
                  <a:gd name="connsiteX42" fmla="*/ 416459 w 1023042"/>
                  <a:gd name="connsiteY42" fmla="*/ 247461 h 612618"/>
                  <a:gd name="connsiteX43" fmla="*/ 392317 w 1023042"/>
                  <a:gd name="connsiteY43" fmla="*/ 259533 h 612618"/>
                  <a:gd name="connsiteX44" fmla="*/ 365157 w 1023042"/>
                  <a:gd name="connsiteY44" fmla="*/ 235390 h 612618"/>
                  <a:gd name="connsiteX45" fmla="*/ 356103 w 1023042"/>
                  <a:gd name="connsiteY45" fmla="*/ 253497 h 612618"/>
                  <a:gd name="connsiteX46" fmla="*/ 356103 w 1023042"/>
                  <a:gd name="connsiteY46" fmla="*/ 277639 h 612618"/>
                  <a:gd name="connsiteX47" fmla="*/ 356103 w 1023042"/>
                  <a:gd name="connsiteY47" fmla="*/ 298764 h 612618"/>
                  <a:gd name="connsiteX48" fmla="*/ 334978 w 1023042"/>
                  <a:gd name="connsiteY48" fmla="*/ 286693 h 612618"/>
                  <a:gd name="connsiteX49" fmla="*/ 316871 w 1023042"/>
                  <a:gd name="connsiteY49" fmla="*/ 283675 h 612618"/>
                  <a:gd name="connsiteX50" fmla="*/ 277640 w 1023042"/>
                  <a:gd name="connsiteY50" fmla="*/ 316871 h 612618"/>
                  <a:gd name="connsiteX51" fmla="*/ 262551 w 1023042"/>
                  <a:gd name="connsiteY51" fmla="*/ 328942 h 612618"/>
                  <a:gd name="connsiteX52" fmla="*/ 229355 w 1023042"/>
                  <a:gd name="connsiteY52" fmla="*/ 334978 h 612618"/>
                  <a:gd name="connsiteX53" fmla="*/ 211248 w 1023042"/>
                  <a:gd name="connsiteY53" fmla="*/ 316871 h 612618"/>
                  <a:gd name="connsiteX54" fmla="*/ 196158 w 1023042"/>
                  <a:gd name="connsiteY54" fmla="*/ 310836 h 612618"/>
                  <a:gd name="connsiteX55" fmla="*/ 132784 w 1023042"/>
                  <a:gd name="connsiteY55" fmla="*/ 350067 h 612618"/>
                  <a:gd name="connsiteX0" fmla="*/ 132784 w 1023042"/>
                  <a:gd name="connsiteY0" fmla="*/ 350067 h 612618"/>
                  <a:gd name="connsiteX1" fmla="*/ 141838 w 1023042"/>
                  <a:gd name="connsiteY1" fmla="*/ 425513 h 612618"/>
                  <a:gd name="connsiteX2" fmla="*/ 93553 w 1023042"/>
                  <a:gd name="connsiteY2" fmla="*/ 452673 h 612618"/>
                  <a:gd name="connsiteX3" fmla="*/ 90535 w 1023042"/>
                  <a:gd name="connsiteY3" fmla="*/ 488887 h 612618"/>
                  <a:gd name="connsiteX4" fmla="*/ 90535 w 1023042"/>
                  <a:gd name="connsiteY4" fmla="*/ 503976 h 612618"/>
                  <a:gd name="connsiteX5" fmla="*/ 0 w 1023042"/>
                  <a:gd name="connsiteY5" fmla="*/ 482851 h 612618"/>
                  <a:gd name="connsiteX6" fmla="*/ 0 w 1023042"/>
                  <a:gd name="connsiteY6" fmla="*/ 570368 h 612618"/>
                  <a:gd name="connsiteX7" fmla="*/ 15089 w 1023042"/>
                  <a:gd name="connsiteY7" fmla="*/ 612618 h 612618"/>
                  <a:gd name="connsiteX8" fmla="*/ 75446 w 1023042"/>
                  <a:gd name="connsiteY8" fmla="*/ 609600 h 612618"/>
                  <a:gd name="connsiteX9" fmla="*/ 135802 w 1023042"/>
                  <a:gd name="connsiteY9" fmla="*/ 597529 h 612618"/>
                  <a:gd name="connsiteX10" fmla="*/ 208230 w 1023042"/>
                  <a:gd name="connsiteY10" fmla="*/ 564333 h 612618"/>
                  <a:gd name="connsiteX11" fmla="*/ 310836 w 1023042"/>
                  <a:gd name="connsiteY11" fmla="*/ 549243 h 612618"/>
                  <a:gd name="connsiteX12" fmla="*/ 449656 w 1023042"/>
                  <a:gd name="connsiteY12" fmla="*/ 522083 h 612618"/>
                  <a:gd name="connsiteX13" fmla="*/ 624689 w 1023042"/>
                  <a:gd name="connsiteY13" fmla="*/ 488887 h 612618"/>
                  <a:gd name="connsiteX14" fmla="*/ 781616 w 1023042"/>
                  <a:gd name="connsiteY14" fmla="*/ 464744 h 612618"/>
                  <a:gd name="connsiteX15" fmla="*/ 841972 w 1023042"/>
                  <a:gd name="connsiteY15" fmla="*/ 446637 h 612618"/>
                  <a:gd name="connsiteX16" fmla="*/ 919330 w 1023042"/>
                  <a:gd name="connsiteY16" fmla="*/ 406769 h 612618"/>
                  <a:gd name="connsiteX17" fmla="*/ 941560 w 1023042"/>
                  <a:gd name="connsiteY17" fmla="*/ 356103 h 612618"/>
                  <a:gd name="connsiteX18" fmla="*/ 962685 w 1023042"/>
                  <a:gd name="connsiteY18" fmla="*/ 301782 h 612618"/>
                  <a:gd name="connsiteX19" fmla="*/ 989846 w 1023042"/>
                  <a:gd name="connsiteY19" fmla="*/ 274622 h 612618"/>
                  <a:gd name="connsiteX20" fmla="*/ 1023042 w 1023042"/>
                  <a:gd name="connsiteY20" fmla="*/ 241426 h 612618"/>
                  <a:gd name="connsiteX21" fmla="*/ 1010970 w 1023042"/>
                  <a:gd name="connsiteY21" fmla="*/ 190123 h 612618"/>
                  <a:gd name="connsiteX22" fmla="*/ 959667 w 1023042"/>
                  <a:gd name="connsiteY22" fmla="*/ 156927 h 612618"/>
                  <a:gd name="connsiteX23" fmla="*/ 932507 w 1023042"/>
                  <a:gd name="connsiteY23" fmla="*/ 57338 h 612618"/>
                  <a:gd name="connsiteX24" fmla="*/ 917418 w 1023042"/>
                  <a:gd name="connsiteY24" fmla="*/ 54321 h 612618"/>
                  <a:gd name="connsiteX25" fmla="*/ 899311 w 1023042"/>
                  <a:gd name="connsiteY25" fmla="*/ 33196 h 612618"/>
                  <a:gd name="connsiteX26" fmla="*/ 878186 w 1023042"/>
                  <a:gd name="connsiteY26" fmla="*/ 27160 h 612618"/>
                  <a:gd name="connsiteX27" fmla="*/ 860079 w 1023042"/>
                  <a:gd name="connsiteY27" fmla="*/ 0 h 612618"/>
                  <a:gd name="connsiteX28" fmla="*/ 817830 w 1023042"/>
                  <a:gd name="connsiteY28" fmla="*/ 21125 h 612618"/>
                  <a:gd name="connsiteX29" fmla="*/ 754456 w 1023042"/>
                  <a:gd name="connsiteY29" fmla="*/ 30178 h 612618"/>
                  <a:gd name="connsiteX30" fmla="*/ 715224 w 1023042"/>
                  <a:gd name="connsiteY30" fmla="*/ 30178 h 612618"/>
                  <a:gd name="connsiteX31" fmla="*/ 654867 w 1023042"/>
                  <a:gd name="connsiteY31" fmla="*/ 36214 h 612618"/>
                  <a:gd name="connsiteX32" fmla="*/ 618654 w 1023042"/>
                  <a:gd name="connsiteY32" fmla="*/ 18107 h 612618"/>
                  <a:gd name="connsiteX33" fmla="*/ 582440 w 1023042"/>
                  <a:gd name="connsiteY33" fmla="*/ 6036 h 612618"/>
                  <a:gd name="connsiteX34" fmla="*/ 561315 w 1023042"/>
                  <a:gd name="connsiteY34" fmla="*/ 27160 h 612618"/>
                  <a:gd name="connsiteX35" fmla="*/ 588475 w 1023042"/>
                  <a:gd name="connsiteY35" fmla="*/ 60356 h 612618"/>
                  <a:gd name="connsiteX36" fmla="*/ 591493 w 1023042"/>
                  <a:gd name="connsiteY36" fmla="*/ 84499 h 612618"/>
                  <a:gd name="connsiteX37" fmla="*/ 546226 w 1023042"/>
                  <a:gd name="connsiteY37" fmla="*/ 96570 h 612618"/>
                  <a:gd name="connsiteX38" fmla="*/ 513030 w 1023042"/>
                  <a:gd name="connsiteY38" fmla="*/ 108641 h 612618"/>
                  <a:gd name="connsiteX39" fmla="*/ 459502 w 1023042"/>
                  <a:gd name="connsiteY39" fmla="*/ 112933 h 612618"/>
                  <a:gd name="connsiteX40" fmla="*/ 473798 w 1023042"/>
                  <a:gd name="connsiteY40" fmla="*/ 181069 h 612618"/>
                  <a:gd name="connsiteX41" fmla="*/ 437584 w 1023042"/>
                  <a:gd name="connsiteY41" fmla="*/ 214265 h 612618"/>
                  <a:gd name="connsiteX42" fmla="*/ 416459 w 1023042"/>
                  <a:gd name="connsiteY42" fmla="*/ 247461 h 612618"/>
                  <a:gd name="connsiteX43" fmla="*/ 392317 w 1023042"/>
                  <a:gd name="connsiteY43" fmla="*/ 259533 h 612618"/>
                  <a:gd name="connsiteX44" fmla="*/ 365157 w 1023042"/>
                  <a:gd name="connsiteY44" fmla="*/ 235390 h 612618"/>
                  <a:gd name="connsiteX45" fmla="*/ 356103 w 1023042"/>
                  <a:gd name="connsiteY45" fmla="*/ 253497 h 612618"/>
                  <a:gd name="connsiteX46" fmla="*/ 356103 w 1023042"/>
                  <a:gd name="connsiteY46" fmla="*/ 277639 h 612618"/>
                  <a:gd name="connsiteX47" fmla="*/ 356103 w 1023042"/>
                  <a:gd name="connsiteY47" fmla="*/ 298764 h 612618"/>
                  <a:gd name="connsiteX48" fmla="*/ 334978 w 1023042"/>
                  <a:gd name="connsiteY48" fmla="*/ 286693 h 612618"/>
                  <a:gd name="connsiteX49" fmla="*/ 316871 w 1023042"/>
                  <a:gd name="connsiteY49" fmla="*/ 283675 h 612618"/>
                  <a:gd name="connsiteX50" fmla="*/ 277640 w 1023042"/>
                  <a:gd name="connsiteY50" fmla="*/ 316871 h 612618"/>
                  <a:gd name="connsiteX51" fmla="*/ 262551 w 1023042"/>
                  <a:gd name="connsiteY51" fmla="*/ 328942 h 612618"/>
                  <a:gd name="connsiteX52" fmla="*/ 229355 w 1023042"/>
                  <a:gd name="connsiteY52" fmla="*/ 334978 h 612618"/>
                  <a:gd name="connsiteX53" fmla="*/ 211248 w 1023042"/>
                  <a:gd name="connsiteY53" fmla="*/ 316871 h 612618"/>
                  <a:gd name="connsiteX54" fmla="*/ 196158 w 1023042"/>
                  <a:gd name="connsiteY54" fmla="*/ 310836 h 612618"/>
                  <a:gd name="connsiteX55" fmla="*/ 132784 w 1023042"/>
                  <a:gd name="connsiteY55" fmla="*/ 350067 h 612618"/>
                  <a:gd name="connsiteX0" fmla="*/ 132784 w 1023042"/>
                  <a:gd name="connsiteY0" fmla="*/ 350067 h 612618"/>
                  <a:gd name="connsiteX1" fmla="*/ 141838 w 1023042"/>
                  <a:gd name="connsiteY1" fmla="*/ 425513 h 612618"/>
                  <a:gd name="connsiteX2" fmla="*/ 93553 w 1023042"/>
                  <a:gd name="connsiteY2" fmla="*/ 452673 h 612618"/>
                  <a:gd name="connsiteX3" fmla="*/ 90535 w 1023042"/>
                  <a:gd name="connsiteY3" fmla="*/ 488887 h 612618"/>
                  <a:gd name="connsiteX4" fmla="*/ 90535 w 1023042"/>
                  <a:gd name="connsiteY4" fmla="*/ 503976 h 612618"/>
                  <a:gd name="connsiteX5" fmla="*/ 0 w 1023042"/>
                  <a:gd name="connsiteY5" fmla="*/ 482851 h 612618"/>
                  <a:gd name="connsiteX6" fmla="*/ 0 w 1023042"/>
                  <a:gd name="connsiteY6" fmla="*/ 570368 h 612618"/>
                  <a:gd name="connsiteX7" fmla="*/ 15089 w 1023042"/>
                  <a:gd name="connsiteY7" fmla="*/ 612618 h 612618"/>
                  <a:gd name="connsiteX8" fmla="*/ 75446 w 1023042"/>
                  <a:gd name="connsiteY8" fmla="*/ 609600 h 612618"/>
                  <a:gd name="connsiteX9" fmla="*/ 135802 w 1023042"/>
                  <a:gd name="connsiteY9" fmla="*/ 597529 h 612618"/>
                  <a:gd name="connsiteX10" fmla="*/ 208230 w 1023042"/>
                  <a:gd name="connsiteY10" fmla="*/ 564333 h 612618"/>
                  <a:gd name="connsiteX11" fmla="*/ 310836 w 1023042"/>
                  <a:gd name="connsiteY11" fmla="*/ 549243 h 612618"/>
                  <a:gd name="connsiteX12" fmla="*/ 449656 w 1023042"/>
                  <a:gd name="connsiteY12" fmla="*/ 522083 h 612618"/>
                  <a:gd name="connsiteX13" fmla="*/ 624689 w 1023042"/>
                  <a:gd name="connsiteY13" fmla="*/ 488887 h 612618"/>
                  <a:gd name="connsiteX14" fmla="*/ 781616 w 1023042"/>
                  <a:gd name="connsiteY14" fmla="*/ 464744 h 612618"/>
                  <a:gd name="connsiteX15" fmla="*/ 841972 w 1023042"/>
                  <a:gd name="connsiteY15" fmla="*/ 446637 h 612618"/>
                  <a:gd name="connsiteX16" fmla="*/ 919330 w 1023042"/>
                  <a:gd name="connsiteY16" fmla="*/ 406769 h 612618"/>
                  <a:gd name="connsiteX17" fmla="*/ 941560 w 1023042"/>
                  <a:gd name="connsiteY17" fmla="*/ 356103 h 612618"/>
                  <a:gd name="connsiteX18" fmla="*/ 962685 w 1023042"/>
                  <a:gd name="connsiteY18" fmla="*/ 301782 h 612618"/>
                  <a:gd name="connsiteX19" fmla="*/ 989846 w 1023042"/>
                  <a:gd name="connsiteY19" fmla="*/ 274622 h 612618"/>
                  <a:gd name="connsiteX20" fmla="*/ 1023042 w 1023042"/>
                  <a:gd name="connsiteY20" fmla="*/ 241426 h 612618"/>
                  <a:gd name="connsiteX21" fmla="*/ 1010970 w 1023042"/>
                  <a:gd name="connsiteY21" fmla="*/ 190123 h 612618"/>
                  <a:gd name="connsiteX22" fmla="*/ 959667 w 1023042"/>
                  <a:gd name="connsiteY22" fmla="*/ 156927 h 612618"/>
                  <a:gd name="connsiteX23" fmla="*/ 932507 w 1023042"/>
                  <a:gd name="connsiteY23" fmla="*/ 57338 h 612618"/>
                  <a:gd name="connsiteX24" fmla="*/ 917418 w 1023042"/>
                  <a:gd name="connsiteY24" fmla="*/ 54321 h 612618"/>
                  <a:gd name="connsiteX25" fmla="*/ 899311 w 1023042"/>
                  <a:gd name="connsiteY25" fmla="*/ 33196 h 612618"/>
                  <a:gd name="connsiteX26" fmla="*/ 878186 w 1023042"/>
                  <a:gd name="connsiteY26" fmla="*/ 27160 h 612618"/>
                  <a:gd name="connsiteX27" fmla="*/ 860079 w 1023042"/>
                  <a:gd name="connsiteY27" fmla="*/ 0 h 612618"/>
                  <a:gd name="connsiteX28" fmla="*/ 817830 w 1023042"/>
                  <a:gd name="connsiteY28" fmla="*/ 21125 h 612618"/>
                  <a:gd name="connsiteX29" fmla="*/ 754456 w 1023042"/>
                  <a:gd name="connsiteY29" fmla="*/ 30178 h 612618"/>
                  <a:gd name="connsiteX30" fmla="*/ 715224 w 1023042"/>
                  <a:gd name="connsiteY30" fmla="*/ 30178 h 612618"/>
                  <a:gd name="connsiteX31" fmla="*/ 654867 w 1023042"/>
                  <a:gd name="connsiteY31" fmla="*/ 36214 h 612618"/>
                  <a:gd name="connsiteX32" fmla="*/ 618654 w 1023042"/>
                  <a:gd name="connsiteY32" fmla="*/ 18107 h 612618"/>
                  <a:gd name="connsiteX33" fmla="*/ 582440 w 1023042"/>
                  <a:gd name="connsiteY33" fmla="*/ 6036 h 612618"/>
                  <a:gd name="connsiteX34" fmla="*/ 561315 w 1023042"/>
                  <a:gd name="connsiteY34" fmla="*/ 27160 h 612618"/>
                  <a:gd name="connsiteX35" fmla="*/ 588475 w 1023042"/>
                  <a:gd name="connsiteY35" fmla="*/ 60356 h 612618"/>
                  <a:gd name="connsiteX36" fmla="*/ 591493 w 1023042"/>
                  <a:gd name="connsiteY36" fmla="*/ 84499 h 612618"/>
                  <a:gd name="connsiteX37" fmla="*/ 546226 w 1023042"/>
                  <a:gd name="connsiteY37" fmla="*/ 96570 h 612618"/>
                  <a:gd name="connsiteX38" fmla="*/ 513030 w 1023042"/>
                  <a:gd name="connsiteY38" fmla="*/ 108641 h 612618"/>
                  <a:gd name="connsiteX39" fmla="*/ 459502 w 1023042"/>
                  <a:gd name="connsiteY39" fmla="*/ 112933 h 612618"/>
                  <a:gd name="connsiteX40" fmla="*/ 464267 w 1023042"/>
                  <a:gd name="connsiteY40" fmla="*/ 181069 h 612618"/>
                  <a:gd name="connsiteX41" fmla="*/ 437584 w 1023042"/>
                  <a:gd name="connsiteY41" fmla="*/ 214265 h 612618"/>
                  <a:gd name="connsiteX42" fmla="*/ 416459 w 1023042"/>
                  <a:gd name="connsiteY42" fmla="*/ 247461 h 612618"/>
                  <a:gd name="connsiteX43" fmla="*/ 392317 w 1023042"/>
                  <a:gd name="connsiteY43" fmla="*/ 259533 h 612618"/>
                  <a:gd name="connsiteX44" fmla="*/ 365157 w 1023042"/>
                  <a:gd name="connsiteY44" fmla="*/ 235390 h 612618"/>
                  <a:gd name="connsiteX45" fmla="*/ 356103 w 1023042"/>
                  <a:gd name="connsiteY45" fmla="*/ 253497 h 612618"/>
                  <a:gd name="connsiteX46" fmla="*/ 356103 w 1023042"/>
                  <a:gd name="connsiteY46" fmla="*/ 277639 h 612618"/>
                  <a:gd name="connsiteX47" fmla="*/ 356103 w 1023042"/>
                  <a:gd name="connsiteY47" fmla="*/ 298764 h 612618"/>
                  <a:gd name="connsiteX48" fmla="*/ 334978 w 1023042"/>
                  <a:gd name="connsiteY48" fmla="*/ 286693 h 612618"/>
                  <a:gd name="connsiteX49" fmla="*/ 316871 w 1023042"/>
                  <a:gd name="connsiteY49" fmla="*/ 283675 h 612618"/>
                  <a:gd name="connsiteX50" fmla="*/ 277640 w 1023042"/>
                  <a:gd name="connsiteY50" fmla="*/ 316871 h 612618"/>
                  <a:gd name="connsiteX51" fmla="*/ 262551 w 1023042"/>
                  <a:gd name="connsiteY51" fmla="*/ 328942 h 612618"/>
                  <a:gd name="connsiteX52" fmla="*/ 229355 w 1023042"/>
                  <a:gd name="connsiteY52" fmla="*/ 334978 h 612618"/>
                  <a:gd name="connsiteX53" fmla="*/ 211248 w 1023042"/>
                  <a:gd name="connsiteY53" fmla="*/ 316871 h 612618"/>
                  <a:gd name="connsiteX54" fmla="*/ 196158 w 1023042"/>
                  <a:gd name="connsiteY54" fmla="*/ 310836 h 612618"/>
                  <a:gd name="connsiteX55" fmla="*/ 132784 w 1023042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41560 w 1032573"/>
                  <a:gd name="connsiteY17" fmla="*/ 356103 h 612618"/>
                  <a:gd name="connsiteX18" fmla="*/ 962685 w 1032573"/>
                  <a:gd name="connsiteY18" fmla="*/ 301782 h 612618"/>
                  <a:gd name="connsiteX19" fmla="*/ 989846 w 1032573"/>
                  <a:gd name="connsiteY19" fmla="*/ 274622 h 612618"/>
                  <a:gd name="connsiteX20" fmla="*/ 1032573 w 1032573"/>
                  <a:gd name="connsiteY20" fmla="*/ 255709 h 612618"/>
                  <a:gd name="connsiteX21" fmla="*/ 1010970 w 1032573"/>
                  <a:gd name="connsiteY21" fmla="*/ 190123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41560 w 1032573"/>
                  <a:gd name="connsiteY17" fmla="*/ 356103 h 612618"/>
                  <a:gd name="connsiteX18" fmla="*/ 962685 w 1032573"/>
                  <a:gd name="connsiteY18" fmla="*/ 301782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0970 w 1032573"/>
                  <a:gd name="connsiteY21" fmla="*/ 190123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41560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0970 w 1032573"/>
                  <a:gd name="connsiteY21" fmla="*/ 190123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41560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2773 w 1032573"/>
                  <a:gd name="connsiteY44" fmla="*/ 225867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2773 w 1032573"/>
                  <a:gd name="connsiteY44" fmla="*/ 225867 h 612618"/>
                  <a:gd name="connsiteX45" fmla="*/ 356103 w 1032573"/>
                  <a:gd name="connsiteY45" fmla="*/ 277639 h 612618"/>
                  <a:gd name="connsiteX46" fmla="*/ 356103 w 1032573"/>
                  <a:gd name="connsiteY46" fmla="*/ 298764 h 612618"/>
                  <a:gd name="connsiteX47" fmla="*/ 334978 w 1032573"/>
                  <a:gd name="connsiteY47" fmla="*/ 286693 h 612618"/>
                  <a:gd name="connsiteX48" fmla="*/ 316871 w 1032573"/>
                  <a:gd name="connsiteY48" fmla="*/ 283675 h 612618"/>
                  <a:gd name="connsiteX49" fmla="*/ 277640 w 1032573"/>
                  <a:gd name="connsiteY49" fmla="*/ 316871 h 612618"/>
                  <a:gd name="connsiteX50" fmla="*/ 262551 w 1032573"/>
                  <a:gd name="connsiteY50" fmla="*/ 328942 h 612618"/>
                  <a:gd name="connsiteX51" fmla="*/ 229355 w 1032573"/>
                  <a:gd name="connsiteY51" fmla="*/ 334978 h 612618"/>
                  <a:gd name="connsiteX52" fmla="*/ 211248 w 1032573"/>
                  <a:gd name="connsiteY52" fmla="*/ 316871 h 612618"/>
                  <a:gd name="connsiteX53" fmla="*/ 196158 w 1032573"/>
                  <a:gd name="connsiteY53" fmla="*/ 310836 h 612618"/>
                  <a:gd name="connsiteX54" fmla="*/ 132784 w 1032573"/>
                  <a:gd name="connsiteY54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2773 w 1032573"/>
                  <a:gd name="connsiteY44" fmla="*/ 225867 h 612618"/>
                  <a:gd name="connsiteX45" fmla="*/ 356103 w 1032573"/>
                  <a:gd name="connsiteY45" fmla="*/ 298764 h 612618"/>
                  <a:gd name="connsiteX46" fmla="*/ 334978 w 1032573"/>
                  <a:gd name="connsiteY46" fmla="*/ 286693 h 612618"/>
                  <a:gd name="connsiteX47" fmla="*/ 316871 w 1032573"/>
                  <a:gd name="connsiteY47" fmla="*/ 283675 h 612618"/>
                  <a:gd name="connsiteX48" fmla="*/ 277640 w 1032573"/>
                  <a:gd name="connsiteY48" fmla="*/ 316871 h 612618"/>
                  <a:gd name="connsiteX49" fmla="*/ 262551 w 1032573"/>
                  <a:gd name="connsiteY49" fmla="*/ 328942 h 612618"/>
                  <a:gd name="connsiteX50" fmla="*/ 229355 w 1032573"/>
                  <a:gd name="connsiteY50" fmla="*/ 334978 h 612618"/>
                  <a:gd name="connsiteX51" fmla="*/ 211248 w 1032573"/>
                  <a:gd name="connsiteY51" fmla="*/ 316871 h 612618"/>
                  <a:gd name="connsiteX52" fmla="*/ 196158 w 1032573"/>
                  <a:gd name="connsiteY52" fmla="*/ 310836 h 612618"/>
                  <a:gd name="connsiteX53" fmla="*/ 132784 w 1032573"/>
                  <a:gd name="connsiteY53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53242 w 1032573"/>
                  <a:gd name="connsiteY44" fmla="*/ 223486 h 612618"/>
                  <a:gd name="connsiteX45" fmla="*/ 356103 w 1032573"/>
                  <a:gd name="connsiteY45" fmla="*/ 298764 h 612618"/>
                  <a:gd name="connsiteX46" fmla="*/ 334978 w 1032573"/>
                  <a:gd name="connsiteY46" fmla="*/ 286693 h 612618"/>
                  <a:gd name="connsiteX47" fmla="*/ 316871 w 1032573"/>
                  <a:gd name="connsiteY47" fmla="*/ 283675 h 612618"/>
                  <a:gd name="connsiteX48" fmla="*/ 277640 w 1032573"/>
                  <a:gd name="connsiteY48" fmla="*/ 316871 h 612618"/>
                  <a:gd name="connsiteX49" fmla="*/ 262551 w 1032573"/>
                  <a:gd name="connsiteY49" fmla="*/ 328942 h 612618"/>
                  <a:gd name="connsiteX50" fmla="*/ 229355 w 1032573"/>
                  <a:gd name="connsiteY50" fmla="*/ 334978 h 612618"/>
                  <a:gd name="connsiteX51" fmla="*/ 211248 w 1032573"/>
                  <a:gd name="connsiteY51" fmla="*/ 316871 h 612618"/>
                  <a:gd name="connsiteX52" fmla="*/ 196158 w 1032573"/>
                  <a:gd name="connsiteY52" fmla="*/ 310836 h 612618"/>
                  <a:gd name="connsiteX53" fmla="*/ 132784 w 1032573"/>
                  <a:gd name="connsiteY53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53242 w 1032573"/>
                  <a:gd name="connsiteY44" fmla="*/ 223486 h 612618"/>
                  <a:gd name="connsiteX45" fmla="*/ 356103 w 1032573"/>
                  <a:gd name="connsiteY45" fmla="*/ 298764 h 612618"/>
                  <a:gd name="connsiteX46" fmla="*/ 334978 w 1032573"/>
                  <a:gd name="connsiteY46" fmla="*/ 286693 h 612618"/>
                  <a:gd name="connsiteX47" fmla="*/ 316871 w 1032573"/>
                  <a:gd name="connsiteY47" fmla="*/ 283675 h 612618"/>
                  <a:gd name="connsiteX48" fmla="*/ 277640 w 1032573"/>
                  <a:gd name="connsiteY48" fmla="*/ 316871 h 612618"/>
                  <a:gd name="connsiteX49" fmla="*/ 262551 w 1032573"/>
                  <a:gd name="connsiteY49" fmla="*/ 317039 h 612618"/>
                  <a:gd name="connsiteX50" fmla="*/ 229355 w 1032573"/>
                  <a:gd name="connsiteY50" fmla="*/ 334978 h 612618"/>
                  <a:gd name="connsiteX51" fmla="*/ 211248 w 1032573"/>
                  <a:gd name="connsiteY51" fmla="*/ 316871 h 612618"/>
                  <a:gd name="connsiteX52" fmla="*/ 196158 w 1032573"/>
                  <a:gd name="connsiteY52" fmla="*/ 310836 h 612618"/>
                  <a:gd name="connsiteX53" fmla="*/ 132784 w 1032573"/>
                  <a:gd name="connsiteY53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53242 w 1032573"/>
                  <a:gd name="connsiteY44" fmla="*/ 223486 h 612618"/>
                  <a:gd name="connsiteX45" fmla="*/ 356103 w 1032573"/>
                  <a:gd name="connsiteY45" fmla="*/ 298764 h 612618"/>
                  <a:gd name="connsiteX46" fmla="*/ 334978 w 1032573"/>
                  <a:gd name="connsiteY46" fmla="*/ 286693 h 612618"/>
                  <a:gd name="connsiteX47" fmla="*/ 316871 w 1032573"/>
                  <a:gd name="connsiteY47" fmla="*/ 283675 h 612618"/>
                  <a:gd name="connsiteX48" fmla="*/ 277640 w 1032573"/>
                  <a:gd name="connsiteY48" fmla="*/ 302586 h 612618"/>
                  <a:gd name="connsiteX49" fmla="*/ 262551 w 1032573"/>
                  <a:gd name="connsiteY49" fmla="*/ 317039 h 612618"/>
                  <a:gd name="connsiteX50" fmla="*/ 229355 w 1032573"/>
                  <a:gd name="connsiteY50" fmla="*/ 334978 h 612618"/>
                  <a:gd name="connsiteX51" fmla="*/ 211248 w 1032573"/>
                  <a:gd name="connsiteY51" fmla="*/ 316871 h 612618"/>
                  <a:gd name="connsiteX52" fmla="*/ 196158 w 1032573"/>
                  <a:gd name="connsiteY52" fmla="*/ 310836 h 612618"/>
                  <a:gd name="connsiteX53" fmla="*/ 132784 w 1032573"/>
                  <a:gd name="connsiteY53" fmla="*/ 350067 h 6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032573" h="612618">
                    <a:moveTo>
                      <a:pt x="132784" y="350067"/>
                    </a:moveTo>
                    <a:lnTo>
                      <a:pt x="141838" y="425513"/>
                    </a:lnTo>
                    <a:lnTo>
                      <a:pt x="93553" y="452673"/>
                    </a:lnTo>
                    <a:lnTo>
                      <a:pt x="90535" y="488887"/>
                    </a:lnTo>
                    <a:lnTo>
                      <a:pt x="90535" y="503976"/>
                    </a:lnTo>
                    <a:lnTo>
                      <a:pt x="0" y="482851"/>
                    </a:lnTo>
                    <a:lnTo>
                      <a:pt x="0" y="570368"/>
                    </a:lnTo>
                    <a:lnTo>
                      <a:pt x="15089" y="612618"/>
                    </a:lnTo>
                    <a:lnTo>
                      <a:pt x="75446" y="609600"/>
                    </a:lnTo>
                    <a:lnTo>
                      <a:pt x="135802" y="597529"/>
                    </a:lnTo>
                    <a:lnTo>
                      <a:pt x="208230" y="564333"/>
                    </a:lnTo>
                    <a:lnTo>
                      <a:pt x="310836" y="549243"/>
                    </a:lnTo>
                    <a:lnTo>
                      <a:pt x="449656" y="522083"/>
                    </a:lnTo>
                    <a:lnTo>
                      <a:pt x="624689" y="488887"/>
                    </a:lnTo>
                    <a:lnTo>
                      <a:pt x="781616" y="464744"/>
                    </a:lnTo>
                    <a:lnTo>
                      <a:pt x="841972" y="446637"/>
                    </a:lnTo>
                    <a:lnTo>
                      <a:pt x="919330" y="406769"/>
                    </a:lnTo>
                    <a:lnTo>
                      <a:pt x="951092" y="356103"/>
                    </a:lnTo>
                    <a:lnTo>
                      <a:pt x="969834" y="308924"/>
                    </a:lnTo>
                    <a:lnTo>
                      <a:pt x="999378" y="281763"/>
                    </a:lnTo>
                    <a:lnTo>
                      <a:pt x="1032573" y="255709"/>
                    </a:lnTo>
                    <a:lnTo>
                      <a:pt x="1018118" y="180601"/>
                    </a:lnTo>
                    <a:lnTo>
                      <a:pt x="959667" y="156927"/>
                    </a:lnTo>
                    <a:lnTo>
                      <a:pt x="932507" y="57338"/>
                    </a:lnTo>
                    <a:lnTo>
                      <a:pt x="917418" y="54321"/>
                    </a:lnTo>
                    <a:lnTo>
                      <a:pt x="899311" y="33196"/>
                    </a:lnTo>
                    <a:lnTo>
                      <a:pt x="878186" y="27160"/>
                    </a:lnTo>
                    <a:lnTo>
                      <a:pt x="860079" y="0"/>
                    </a:lnTo>
                    <a:lnTo>
                      <a:pt x="817830" y="21125"/>
                    </a:lnTo>
                    <a:lnTo>
                      <a:pt x="754456" y="30178"/>
                    </a:lnTo>
                    <a:lnTo>
                      <a:pt x="715224" y="30178"/>
                    </a:lnTo>
                    <a:lnTo>
                      <a:pt x="654867" y="36214"/>
                    </a:lnTo>
                    <a:lnTo>
                      <a:pt x="618654" y="18107"/>
                    </a:lnTo>
                    <a:lnTo>
                      <a:pt x="582440" y="6036"/>
                    </a:lnTo>
                    <a:lnTo>
                      <a:pt x="561315" y="27160"/>
                    </a:lnTo>
                    <a:lnTo>
                      <a:pt x="576561" y="60356"/>
                    </a:lnTo>
                    <a:lnTo>
                      <a:pt x="579579" y="79738"/>
                    </a:lnTo>
                    <a:lnTo>
                      <a:pt x="546226" y="96570"/>
                    </a:lnTo>
                    <a:lnTo>
                      <a:pt x="513030" y="108641"/>
                    </a:lnTo>
                    <a:lnTo>
                      <a:pt x="459502" y="112933"/>
                    </a:lnTo>
                    <a:lnTo>
                      <a:pt x="464267" y="181069"/>
                    </a:lnTo>
                    <a:lnTo>
                      <a:pt x="437584" y="214265"/>
                    </a:lnTo>
                    <a:lnTo>
                      <a:pt x="416459" y="247461"/>
                    </a:lnTo>
                    <a:lnTo>
                      <a:pt x="392317" y="259533"/>
                    </a:lnTo>
                    <a:lnTo>
                      <a:pt x="353242" y="223486"/>
                    </a:lnTo>
                    <a:lnTo>
                      <a:pt x="356103" y="298764"/>
                    </a:lnTo>
                    <a:lnTo>
                      <a:pt x="334978" y="286693"/>
                    </a:lnTo>
                    <a:lnTo>
                      <a:pt x="316871" y="283675"/>
                    </a:lnTo>
                    <a:lnTo>
                      <a:pt x="277640" y="302586"/>
                    </a:lnTo>
                    <a:lnTo>
                      <a:pt x="262551" y="317039"/>
                    </a:lnTo>
                    <a:lnTo>
                      <a:pt x="229355" y="334978"/>
                    </a:lnTo>
                    <a:lnTo>
                      <a:pt x="211248" y="316871"/>
                    </a:lnTo>
                    <a:lnTo>
                      <a:pt x="196158" y="310836"/>
                    </a:lnTo>
                    <a:lnTo>
                      <a:pt x="132784" y="350067"/>
                    </a:ln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2" name="Freeform 32">
                <a:extLst>
                  <a:ext uri="{FF2B5EF4-FFF2-40B4-BE49-F238E27FC236}">
                    <a16:creationId xmlns:a16="http://schemas.microsoft.com/office/drawing/2014/main" id="{AA089E29-D236-4DA9-BF41-31402D8C96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8897" y="3566585"/>
                <a:ext cx="1090083" cy="510646"/>
              </a:xfrm>
              <a:custGeom>
                <a:avLst/>
                <a:gdLst>
                  <a:gd name="connsiteX0" fmla="*/ 129766 w 1273521"/>
                  <a:gd name="connsiteY0" fmla="*/ 238408 h 585458"/>
                  <a:gd name="connsiteX1" fmla="*/ 63374 w 1273521"/>
                  <a:gd name="connsiteY1" fmla="*/ 331961 h 585458"/>
                  <a:gd name="connsiteX2" fmla="*/ 63374 w 1273521"/>
                  <a:gd name="connsiteY2" fmla="*/ 368174 h 585458"/>
                  <a:gd name="connsiteX3" fmla="*/ 33196 w 1273521"/>
                  <a:gd name="connsiteY3" fmla="*/ 452673 h 585458"/>
                  <a:gd name="connsiteX4" fmla="*/ 33196 w 1273521"/>
                  <a:gd name="connsiteY4" fmla="*/ 488887 h 585458"/>
                  <a:gd name="connsiteX5" fmla="*/ 6036 w 1273521"/>
                  <a:gd name="connsiteY5" fmla="*/ 525101 h 585458"/>
                  <a:gd name="connsiteX6" fmla="*/ 6036 w 1273521"/>
                  <a:gd name="connsiteY6" fmla="*/ 555279 h 585458"/>
                  <a:gd name="connsiteX7" fmla="*/ 0 w 1273521"/>
                  <a:gd name="connsiteY7" fmla="*/ 585458 h 585458"/>
                  <a:gd name="connsiteX8" fmla="*/ 283675 w 1273521"/>
                  <a:gd name="connsiteY8" fmla="*/ 540190 h 585458"/>
                  <a:gd name="connsiteX9" fmla="*/ 328942 w 1273521"/>
                  <a:gd name="connsiteY9" fmla="*/ 549244 h 585458"/>
                  <a:gd name="connsiteX10" fmla="*/ 334978 w 1273521"/>
                  <a:gd name="connsiteY10" fmla="*/ 531137 h 585458"/>
                  <a:gd name="connsiteX11" fmla="*/ 365156 w 1273521"/>
                  <a:gd name="connsiteY11" fmla="*/ 525101 h 585458"/>
                  <a:gd name="connsiteX12" fmla="*/ 419477 w 1273521"/>
                  <a:gd name="connsiteY12" fmla="*/ 497941 h 585458"/>
                  <a:gd name="connsiteX13" fmla="*/ 452673 w 1273521"/>
                  <a:gd name="connsiteY13" fmla="*/ 516048 h 585458"/>
                  <a:gd name="connsiteX14" fmla="*/ 932507 w 1273521"/>
                  <a:gd name="connsiteY14" fmla="*/ 413442 h 585458"/>
                  <a:gd name="connsiteX15" fmla="*/ 905346 w 1273521"/>
                  <a:gd name="connsiteY15" fmla="*/ 371192 h 585458"/>
                  <a:gd name="connsiteX16" fmla="*/ 941560 w 1273521"/>
                  <a:gd name="connsiteY16" fmla="*/ 344032 h 585458"/>
                  <a:gd name="connsiteX17" fmla="*/ 956649 w 1273521"/>
                  <a:gd name="connsiteY17" fmla="*/ 307818 h 585458"/>
                  <a:gd name="connsiteX18" fmla="*/ 1017006 w 1273521"/>
                  <a:gd name="connsiteY18" fmla="*/ 250479 h 585458"/>
                  <a:gd name="connsiteX19" fmla="*/ 1068309 w 1273521"/>
                  <a:gd name="connsiteY19" fmla="*/ 220301 h 585458"/>
                  <a:gd name="connsiteX20" fmla="*/ 1101505 w 1273521"/>
                  <a:gd name="connsiteY20" fmla="*/ 187105 h 585458"/>
                  <a:gd name="connsiteX21" fmla="*/ 1122630 w 1273521"/>
                  <a:gd name="connsiteY21" fmla="*/ 144856 h 585458"/>
                  <a:gd name="connsiteX22" fmla="*/ 1167897 w 1273521"/>
                  <a:gd name="connsiteY22" fmla="*/ 141838 h 585458"/>
                  <a:gd name="connsiteX23" fmla="*/ 1192040 w 1273521"/>
                  <a:gd name="connsiteY23" fmla="*/ 108642 h 585458"/>
                  <a:gd name="connsiteX24" fmla="*/ 1207129 w 1273521"/>
                  <a:gd name="connsiteY24" fmla="*/ 90535 h 585458"/>
                  <a:gd name="connsiteX25" fmla="*/ 1240325 w 1273521"/>
                  <a:gd name="connsiteY25" fmla="*/ 96570 h 585458"/>
                  <a:gd name="connsiteX26" fmla="*/ 1270503 w 1273521"/>
                  <a:gd name="connsiteY26" fmla="*/ 57339 h 585458"/>
                  <a:gd name="connsiteX27" fmla="*/ 1273521 w 1273521"/>
                  <a:gd name="connsiteY27" fmla="*/ 0 h 585458"/>
                  <a:gd name="connsiteX28" fmla="*/ 980792 w 1273521"/>
                  <a:gd name="connsiteY28" fmla="*/ 78463 h 585458"/>
                  <a:gd name="connsiteX29" fmla="*/ 334978 w 1273521"/>
                  <a:gd name="connsiteY29" fmla="*/ 199176 h 585458"/>
                  <a:gd name="connsiteX30" fmla="*/ 274622 w 1273521"/>
                  <a:gd name="connsiteY30" fmla="*/ 235390 h 585458"/>
                  <a:gd name="connsiteX31" fmla="*/ 235390 w 1273521"/>
                  <a:gd name="connsiteY31" fmla="*/ 238408 h 585458"/>
                  <a:gd name="connsiteX32" fmla="*/ 129766 w 1273521"/>
                  <a:gd name="connsiteY32" fmla="*/ 238408 h 585458"/>
                  <a:gd name="connsiteX0" fmla="*/ 129766 w 1278631"/>
                  <a:gd name="connsiteY0" fmla="*/ 252687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9477 w 1278631"/>
                  <a:gd name="connsiteY12" fmla="*/ 512220 h 599737"/>
                  <a:gd name="connsiteX13" fmla="*/ 452673 w 1278631"/>
                  <a:gd name="connsiteY13" fmla="*/ 530327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129766 w 1278631"/>
                  <a:gd name="connsiteY32" fmla="*/ 252687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9477 w 1278631"/>
                  <a:gd name="connsiteY12" fmla="*/ 512220 h 599737"/>
                  <a:gd name="connsiteX13" fmla="*/ 452673 w 1278631"/>
                  <a:gd name="connsiteY13" fmla="*/ 530327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9477 w 1278631"/>
                  <a:gd name="connsiteY12" fmla="*/ 512220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2445 w 1278631"/>
                  <a:gd name="connsiteY12" fmla="*/ 511932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41254 w 1278631"/>
                  <a:gd name="connsiteY21" fmla="*/ 17076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099176 w 1278631"/>
                  <a:gd name="connsiteY20" fmla="*/ 173472 h 599737"/>
                  <a:gd name="connsiteX21" fmla="*/ 1141254 w 1278631"/>
                  <a:gd name="connsiteY21" fmla="*/ 17076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099176 w 1278631"/>
                  <a:gd name="connsiteY20" fmla="*/ 173472 h 599737"/>
                  <a:gd name="connsiteX21" fmla="*/ 1141254 w 1278631"/>
                  <a:gd name="connsiteY21" fmla="*/ 17076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11785 w 1278631"/>
                  <a:gd name="connsiteY24" fmla="*/ 123423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099176 w 1278631"/>
                  <a:gd name="connsiteY20" fmla="*/ 173472 h 599737"/>
                  <a:gd name="connsiteX21" fmla="*/ 1141254 w 1278631"/>
                  <a:gd name="connsiteY21" fmla="*/ 170765 h 599737"/>
                  <a:gd name="connsiteX22" fmla="*/ 1177209 w 1278631"/>
                  <a:gd name="connsiteY22" fmla="*/ 135183 h 599737"/>
                  <a:gd name="connsiteX23" fmla="*/ 1192040 w 1278631"/>
                  <a:gd name="connsiteY23" fmla="*/ 122921 h 599737"/>
                  <a:gd name="connsiteX24" fmla="*/ 1211785 w 1278631"/>
                  <a:gd name="connsiteY24" fmla="*/ 123423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78631" h="599737">
                    <a:moveTo>
                      <a:pt x="98837" y="262065"/>
                    </a:moveTo>
                    <a:lnTo>
                      <a:pt x="63374" y="346240"/>
                    </a:lnTo>
                    <a:lnTo>
                      <a:pt x="63374" y="382453"/>
                    </a:lnTo>
                    <a:lnTo>
                      <a:pt x="33196" y="466952"/>
                    </a:lnTo>
                    <a:lnTo>
                      <a:pt x="33196" y="503166"/>
                    </a:lnTo>
                    <a:lnTo>
                      <a:pt x="6036" y="539380"/>
                    </a:lnTo>
                    <a:lnTo>
                      <a:pt x="6036" y="569558"/>
                    </a:lnTo>
                    <a:lnTo>
                      <a:pt x="0" y="599737"/>
                    </a:lnTo>
                    <a:lnTo>
                      <a:pt x="283675" y="554469"/>
                    </a:lnTo>
                    <a:lnTo>
                      <a:pt x="328942" y="563523"/>
                    </a:lnTo>
                    <a:lnTo>
                      <a:pt x="334978" y="545416"/>
                    </a:lnTo>
                    <a:lnTo>
                      <a:pt x="365156" y="539380"/>
                    </a:lnTo>
                    <a:lnTo>
                      <a:pt x="414939" y="521164"/>
                    </a:lnTo>
                    <a:lnTo>
                      <a:pt x="443268" y="539549"/>
                    </a:lnTo>
                    <a:lnTo>
                      <a:pt x="932507" y="427721"/>
                    </a:lnTo>
                    <a:lnTo>
                      <a:pt x="905346" y="385471"/>
                    </a:lnTo>
                    <a:lnTo>
                      <a:pt x="941560" y="358311"/>
                    </a:lnTo>
                    <a:lnTo>
                      <a:pt x="956649" y="322097"/>
                    </a:lnTo>
                    <a:lnTo>
                      <a:pt x="1017006" y="264758"/>
                    </a:lnTo>
                    <a:lnTo>
                      <a:pt x="1068309" y="234580"/>
                    </a:lnTo>
                    <a:lnTo>
                      <a:pt x="1099176" y="173472"/>
                    </a:lnTo>
                    <a:lnTo>
                      <a:pt x="1141254" y="170765"/>
                    </a:lnTo>
                    <a:lnTo>
                      <a:pt x="1177209" y="135183"/>
                    </a:lnTo>
                    <a:lnTo>
                      <a:pt x="1192040" y="122921"/>
                    </a:lnTo>
                    <a:lnTo>
                      <a:pt x="1211785" y="123423"/>
                    </a:lnTo>
                    <a:lnTo>
                      <a:pt x="1240325" y="110849"/>
                    </a:lnTo>
                    <a:lnTo>
                      <a:pt x="1270503" y="71618"/>
                    </a:lnTo>
                    <a:lnTo>
                      <a:pt x="1278631" y="0"/>
                    </a:lnTo>
                    <a:lnTo>
                      <a:pt x="980792" y="92742"/>
                    </a:lnTo>
                    <a:lnTo>
                      <a:pt x="334978" y="213455"/>
                    </a:lnTo>
                    <a:lnTo>
                      <a:pt x="274622" y="249669"/>
                    </a:lnTo>
                    <a:lnTo>
                      <a:pt x="235390" y="252687"/>
                    </a:lnTo>
                    <a:lnTo>
                      <a:pt x="98837" y="26206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3" name="Freeform 33">
                <a:extLst>
                  <a:ext uri="{FF2B5EF4-FFF2-40B4-BE49-F238E27FC236}">
                    <a16:creationId xmlns:a16="http://schemas.microsoft.com/office/drawing/2014/main" id="{2E711ECD-FB86-4B20-B6A1-E9159050CF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49397" y="2872055"/>
                <a:ext cx="414073" cy="694531"/>
              </a:xfrm>
              <a:custGeom>
                <a:avLst/>
                <a:gdLst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84499 w 497940"/>
                  <a:gd name="connsiteY4" fmla="*/ 633742 h 832919"/>
                  <a:gd name="connsiteX5" fmla="*/ 87516 w 497940"/>
                  <a:gd name="connsiteY5" fmla="*/ 672974 h 832919"/>
                  <a:gd name="connsiteX6" fmla="*/ 87516 w 497940"/>
                  <a:gd name="connsiteY6" fmla="*/ 672974 h 832919"/>
                  <a:gd name="connsiteX7" fmla="*/ 75445 w 497940"/>
                  <a:gd name="connsiteY7" fmla="*/ 715224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497940 w 497940"/>
                  <a:gd name="connsiteY24" fmla="*/ 573386 h 832919"/>
                  <a:gd name="connsiteX25" fmla="*/ 476815 w 497940"/>
                  <a:gd name="connsiteY25" fmla="*/ 525101 h 832919"/>
                  <a:gd name="connsiteX26" fmla="*/ 494922 w 497940"/>
                  <a:gd name="connsiteY26" fmla="*/ 494923 h 832919"/>
                  <a:gd name="connsiteX27" fmla="*/ 380245 w 497940"/>
                  <a:gd name="connsiteY27" fmla="*/ 12071 h 832919"/>
                  <a:gd name="connsiteX28" fmla="*/ 368174 w 497940"/>
                  <a:gd name="connsiteY28" fmla="*/ 0 h 832919"/>
                  <a:gd name="connsiteX29" fmla="*/ 184087 w 497940"/>
                  <a:gd name="connsiteY29" fmla="*/ 45267 h 832919"/>
                  <a:gd name="connsiteX30" fmla="*/ 126748 w 497940"/>
                  <a:gd name="connsiteY30" fmla="*/ 54321 h 832919"/>
                  <a:gd name="connsiteX31" fmla="*/ 105623 w 497940"/>
                  <a:gd name="connsiteY31" fmla="*/ 51303 h 832919"/>
                  <a:gd name="connsiteX32" fmla="*/ 57338 w 497940"/>
                  <a:gd name="connsiteY32" fmla="*/ 87517 h 832919"/>
                  <a:gd name="connsiteX33" fmla="*/ 0 w 497940"/>
                  <a:gd name="connsiteY33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84499 w 497940"/>
                  <a:gd name="connsiteY4" fmla="*/ 633742 h 832919"/>
                  <a:gd name="connsiteX5" fmla="*/ 87516 w 497940"/>
                  <a:gd name="connsiteY5" fmla="*/ 672974 h 832919"/>
                  <a:gd name="connsiteX6" fmla="*/ 87516 w 497940"/>
                  <a:gd name="connsiteY6" fmla="*/ 672974 h 832919"/>
                  <a:gd name="connsiteX7" fmla="*/ 75445 w 497940"/>
                  <a:gd name="connsiteY7" fmla="*/ 715224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84499 w 497940"/>
                  <a:gd name="connsiteY4" fmla="*/ 633742 h 832919"/>
                  <a:gd name="connsiteX5" fmla="*/ 87516 w 497940"/>
                  <a:gd name="connsiteY5" fmla="*/ 672974 h 832919"/>
                  <a:gd name="connsiteX6" fmla="*/ 87516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84499 w 497940"/>
                  <a:gd name="connsiteY4" fmla="*/ 633742 h 832919"/>
                  <a:gd name="connsiteX5" fmla="*/ 87516 w 497940"/>
                  <a:gd name="connsiteY5" fmla="*/ 672974 h 832919"/>
                  <a:gd name="connsiteX6" fmla="*/ 80358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77340 w 497940"/>
                  <a:gd name="connsiteY4" fmla="*/ 633742 h 832919"/>
                  <a:gd name="connsiteX5" fmla="*/ 87516 w 497940"/>
                  <a:gd name="connsiteY5" fmla="*/ 672974 h 832919"/>
                  <a:gd name="connsiteX6" fmla="*/ 80358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77340 w 497940"/>
                  <a:gd name="connsiteY4" fmla="*/ 633742 h 832919"/>
                  <a:gd name="connsiteX5" fmla="*/ 87516 w 497940"/>
                  <a:gd name="connsiteY5" fmla="*/ 672974 h 832919"/>
                  <a:gd name="connsiteX6" fmla="*/ 80358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46037 w 497940"/>
                  <a:gd name="connsiteY9" fmla="*/ 773028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77340 w 497940"/>
                  <a:gd name="connsiteY4" fmla="*/ 633742 h 832919"/>
                  <a:gd name="connsiteX5" fmla="*/ 87516 w 497940"/>
                  <a:gd name="connsiteY5" fmla="*/ 672974 h 832919"/>
                  <a:gd name="connsiteX6" fmla="*/ 80358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46037 w 497940"/>
                  <a:gd name="connsiteY9" fmla="*/ 773028 h 832919"/>
                  <a:gd name="connsiteX10" fmla="*/ 48285 w 497940"/>
                  <a:gd name="connsiteY10" fmla="*/ 832919 h 832919"/>
                  <a:gd name="connsiteX11" fmla="*/ 108641 w 497940"/>
                  <a:gd name="connsiteY11" fmla="*/ 808776 h 832919"/>
                  <a:gd name="connsiteX12" fmla="*/ 135802 w 497940"/>
                  <a:gd name="connsiteY12" fmla="*/ 826883 h 832919"/>
                  <a:gd name="connsiteX13" fmla="*/ 214265 w 497940"/>
                  <a:gd name="connsiteY13" fmla="*/ 790669 h 832919"/>
                  <a:gd name="connsiteX14" fmla="*/ 229354 w 497940"/>
                  <a:gd name="connsiteY14" fmla="*/ 772562 h 832919"/>
                  <a:gd name="connsiteX15" fmla="*/ 262550 w 497940"/>
                  <a:gd name="connsiteY15" fmla="*/ 790669 h 832919"/>
                  <a:gd name="connsiteX16" fmla="*/ 262550 w 497940"/>
                  <a:gd name="connsiteY16" fmla="*/ 736348 h 832919"/>
                  <a:gd name="connsiteX17" fmla="*/ 265568 w 497940"/>
                  <a:gd name="connsiteY17" fmla="*/ 727295 h 832919"/>
                  <a:gd name="connsiteX18" fmla="*/ 298764 w 497940"/>
                  <a:gd name="connsiteY18" fmla="*/ 748420 h 832919"/>
                  <a:gd name="connsiteX19" fmla="*/ 310835 w 497940"/>
                  <a:gd name="connsiteY19" fmla="*/ 748420 h 832919"/>
                  <a:gd name="connsiteX20" fmla="*/ 322906 w 497940"/>
                  <a:gd name="connsiteY20" fmla="*/ 736348 h 832919"/>
                  <a:gd name="connsiteX21" fmla="*/ 368174 w 497940"/>
                  <a:gd name="connsiteY21" fmla="*/ 679010 h 832919"/>
                  <a:gd name="connsiteX22" fmla="*/ 377227 w 497940"/>
                  <a:gd name="connsiteY22" fmla="*/ 603564 h 832919"/>
                  <a:gd name="connsiteX23" fmla="*/ 393738 w 497940"/>
                  <a:gd name="connsiteY23" fmla="*/ 619533 h 832919"/>
                  <a:gd name="connsiteX24" fmla="*/ 497940 w 497940"/>
                  <a:gd name="connsiteY24" fmla="*/ 573386 h 832919"/>
                  <a:gd name="connsiteX25" fmla="*/ 476815 w 497940"/>
                  <a:gd name="connsiteY25" fmla="*/ 525101 h 832919"/>
                  <a:gd name="connsiteX26" fmla="*/ 494922 w 497940"/>
                  <a:gd name="connsiteY26" fmla="*/ 494923 h 832919"/>
                  <a:gd name="connsiteX27" fmla="*/ 380245 w 497940"/>
                  <a:gd name="connsiteY27" fmla="*/ 12071 h 832919"/>
                  <a:gd name="connsiteX28" fmla="*/ 368174 w 497940"/>
                  <a:gd name="connsiteY28" fmla="*/ 0 h 832919"/>
                  <a:gd name="connsiteX29" fmla="*/ 184087 w 497940"/>
                  <a:gd name="connsiteY29" fmla="*/ 45267 h 832919"/>
                  <a:gd name="connsiteX30" fmla="*/ 126748 w 497940"/>
                  <a:gd name="connsiteY30" fmla="*/ 54321 h 832919"/>
                  <a:gd name="connsiteX31" fmla="*/ 105623 w 497940"/>
                  <a:gd name="connsiteY31" fmla="*/ 51303 h 832919"/>
                  <a:gd name="connsiteX32" fmla="*/ 57338 w 497940"/>
                  <a:gd name="connsiteY32" fmla="*/ 87517 h 832919"/>
                  <a:gd name="connsiteX33" fmla="*/ 0 w 497940"/>
                  <a:gd name="connsiteY33" fmla="*/ 102606 h 83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7940" h="832919">
                    <a:moveTo>
                      <a:pt x="0" y="102606"/>
                    </a:moveTo>
                    <a:lnTo>
                      <a:pt x="84499" y="482851"/>
                    </a:lnTo>
                    <a:lnTo>
                      <a:pt x="78463" y="522083"/>
                    </a:lnTo>
                    <a:lnTo>
                      <a:pt x="66392" y="567350"/>
                    </a:lnTo>
                    <a:lnTo>
                      <a:pt x="77340" y="633742"/>
                    </a:lnTo>
                    <a:lnTo>
                      <a:pt x="87516" y="672974"/>
                    </a:lnTo>
                    <a:lnTo>
                      <a:pt x="80358" y="672974"/>
                    </a:lnTo>
                    <a:lnTo>
                      <a:pt x="63514" y="712845"/>
                    </a:lnTo>
                    <a:lnTo>
                      <a:pt x="42249" y="751438"/>
                    </a:lnTo>
                    <a:lnTo>
                      <a:pt x="46037" y="773028"/>
                    </a:lnTo>
                    <a:cubicBezTo>
                      <a:pt x="46786" y="792992"/>
                      <a:pt x="47536" y="812955"/>
                      <a:pt x="48285" y="832919"/>
                    </a:cubicBezTo>
                    <a:lnTo>
                      <a:pt x="108641" y="808776"/>
                    </a:lnTo>
                    <a:lnTo>
                      <a:pt x="135802" y="826883"/>
                    </a:lnTo>
                    <a:lnTo>
                      <a:pt x="214265" y="790669"/>
                    </a:lnTo>
                    <a:lnTo>
                      <a:pt x="229354" y="772562"/>
                    </a:lnTo>
                    <a:lnTo>
                      <a:pt x="262550" y="790669"/>
                    </a:lnTo>
                    <a:lnTo>
                      <a:pt x="262550" y="736348"/>
                    </a:lnTo>
                    <a:lnTo>
                      <a:pt x="265568" y="727295"/>
                    </a:lnTo>
                    <a:lnTo>
                      <a:pt x="298764" y="748420"/>
                    </a:lnTo>
                    <a:lnTo>
                      <a:pt x="310835" y="748420"/>
                    </a:lnTo>
                    <a:lnTo>
                      <a:pt x="322906" y="736348"/>
                    </a:lnTo>
                    <a:lnTo>
                      <a:pt x="368174" y="679010"/>
                    </a:lnTo>
                    <a:lnTo>
                      <a:pt x="377227" y="603564"/>
                    </a:lnTo>
                    <a:cubicBezTo>
                      <a:pt x="380345" y="603334"/>
                      <a:pt x="390620" y="619763"/>
                      <a:pt x="393738" y="619533"/>
                    </a:cubicBezTo>
                    <a:lnTo>
                      <a:pt x="497940" y="573386"/>
                    </a:lnTo>
                    <a:lnTo>
                      <a:pt x="476815" y="525101"/>
                    </a:lnTo>
                    <a:lnTo>
                      <a:pt x="494922" y="494923"/>
                    </a:lnTo>
                    <a:lnTo>
                      <a:pt x="380245" y="12071"/>
                    </a:lnTo>
                    <a:lnTo>
                      <a:pt x="368174" y="0"/>
                    </a:lnTo>
                    <a:lnTo>
                      <a:pt x="184087" y="45267"/>
                    </a:lnTo>
                    <a:lnTo>
                      <a:pt x="126748" y="54321"/>
                    </a:lnTo>
                    <a:lnTo>
                      <a:pt x="105623" y="51303"/>
                    </a:lnTo>
                    <a:lnTo>
                      <a:pt x="57338" y="87517"/>
                    </a:lnTo>
                    <a:lnTo>
                      <a:pt x="0" y="102606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4" name="Freeform 34">
                <a:extLst>
                  <a:ext uri="{FF2B5EF4-FFF2-40B4-BE49-F238E27FC236}">
                    <a16:creationId xmlns:a16="http://schemas.microsoft.com/office/drawing/2014/main" id="{C121431A-5A5A-47B8-AD59-01E1588F37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64177" y="3946261"/>
                <a:ext cx="1815042" cy="1699948"/>
              </a:xfrm>
              <a:custGeom>
                <a:avLst/>
                <a:gdLst>
                  <a:gd name="connsiteX0" fmla="*/ 586946 w 2168610"/>
                  <a:gd name="connsiteY0" fmla="*/ 0 h 2032687"/>
                  <a:gd name="connsiteX1" fmla="*/ 580767 w 2168610"/>
                  <a:gd name="connsiteY1" fmla="*/ 864973 h 2032687"/>
                  <a:gd name="connsiteX2" fmla="*/ 6178 w 2168610"/>
                  <a:gd name="connsiteY2" fmla="*/ 846438 h 2032687"/>
                  <a:gd name="connsiteX3" fmla="*/ 0 w 2168610"/>
                  <a:gd name="connsiteY3" fmla="*/ 883509 h 2032687"/>
                  <a:gd name="connsiteX4" fmla="*/ 49427 w 2168610"/>
                  <a:gd name="connsiteY4" fmla="*/ 914400 h 2032687"/>
                  <a:gd name="connsiteX5" fmla="*/ 105032 w 2168610"/>
                  <a:gd name="connsiteY5" fmla="*/ 982363 h 2032687"/>
                  <a:gd name="connsiteX6" fmla="*/ 154459 w 2168610"/>
                  <a:gd name="connsiteY6" fmla="*/ 1056503 h 2032687"/>
                  <a:gd name="connsiteX7" fmla="*/ 203886 w 2168610"/>
                  <a:gd name="connsiteY7" fmla="*/ 1068860 h 2032687"/>
                  <a:gd name="connsiteX8" fmla="*/ 240956 w 2168610"/>
                  <a:gd name="connsiteY8" fmla="*/ 1118287 h 2032687"/>
                  <a:gd name="connsiteX9" fmla="*/ 271848 w 2168610"/>
                  <a:gd name="connsiteY9" fmla="*/ 1167714 h 2032687"/>
                  <a:gd name="connsiteX10" fmla="*/ 296562 w 2168610"/>
                  <a:gd name="connsiteY10" fmla="*/ 1223319 h 2032687"/>
                  <a:gd name="connsiteX11" fmla="*/ 308919 w 2168610"/>
                  <a:gd name="connsiteY11" fmla="*/ 1297460 h 2032687"/>
                  <a:gd name="connsiteX12" fmla="*/ 327454 w 2168610"/>
                  <a:gd name="connsiteY12" fmla="*/ 1322173 h 2032687"/>
                  <a:gd name="connsiteX13" fmla="*/ 432486 w 2168610"/>
                  <a:gd name="connsiteY13" fmla="*/ 1402492 h 2032687"/>
                  <a:gd name="connsiteX14" fmla="*/ 438665 w 2168610"/>
                  <a:gd name="connsiteY14" fmla="*/ 1377779 h 2032687"/>
                  <a:gd name="connsiteX15" fmla="*/ 574589 w 2168610"/>
                  <a:gd name="connsiteY15" fmla="*/ 1445741 h 2032687"/>
                  <a:gd name="connsiteX16" fmla="*/ 574589 w 2168610"/>
                  <a:gd name="connsiteY16" fmla="*/ 1445741 h 2032687"/>
                  <a:gd name="connsiteX17" fmla="*/ 605481 w 2168610"/>
                  <a:gd name="connsiteY17" fmla="*/ 1390136 h 2032687"/>
                  <a:gd name="connsiteX18" fmla="*/ 661086 w 2168610"/>
                  <a:gd name="connsiteY18" fmla="*/ 1322173 h 2032687"/>
                  <a:gd name="connsiteX19" fmla="*/ 729048 w 2168610"/>
                  <a:gd name="connsiteY19" fmla="*/ 1303638 h 2032687"/>
                  <a:gd name="connsiteX20" fmla="*/ 821724 w 2168610"/>
                  <a:gd name="connsiteY20" fmla="*/ 1315995 h 2032687"/>
                  <a:gd name="connsiteX21" fmla="*/ 902043 w 2168610"/>
                  <a:gd name="connsiteY21" fmla="*/ 1377779 h 2032687"/>
                  <a:gd name="connsiteX22" fmla="*/ 957648 w 2168610"/>
                  <a:gd name="connsiteY22" fmla="*/ 1458098 h 2032687"/>
                  <a:gd name="connsiteX23" fmla="*/ 1013254 w 2168610"/>
                  <a:gd name="connsiteY23" fmla="*/ 1538417 h 2032687"/>
                  <a:gd name="connsiteX24" fmla="*/ 1062681 w 2168610"/>
                  <a:gd name="connsiteY24" fmla="*/ 1624914 h 2032687"/>
                  <a:gd name="connsiteX25" fmla="*/ 1118286 w 2168610"/>
                  <a:gd name="connsiteY25" fmla="*/ 1692876 h 2032687"/>
                  <a:gd name="connsiteX26" fmla="*/ 1167713 w 2168610"/>
                  <a:gd name="connsiteY26" fmla="*/ 1729946 h 2032687"/>
                  <a:gd name="connsiteX27" fmla="*/ 1198605 w 2168610"/>
                  <a:gd name="connsiteY27" fmla="*/ 1810265 h 2032687"/>
                  <a:gd name="connsiteX28" fmla="*/ 1223319 w 2168610"/>
                  <a:gd name="connsiteY28" fmla="*/ 1872049 h 2032687"/>
                  <a:gd name="connsiteX29" fmla="*/ 1248032 w 2168610"/>
                  <a:gd name="connsiteY29" fmla="*/ 1933833 h 2032687"/>
                  <a:gd name="connsiteX30" fmla="*/ 1278924 w 2168610"/>
                  <a:gd name="connsiteY30" fmla="*/ 1977082 h 2032687"/>
                  <a:gd name="connsiteX31" fmla="*/ 1340708 w 2168610"/>
                  <a:gd name="connsiteY31" fmla="*/ 2001795 h 2032687"/>
                  <a:gd name="connsiteX32" fmla="*/ 1439562 w 2168610"/>
                  <a:gd name="connsiteY32" fmla="*/ 2020330 h 2032687"/>
                  <a:gd name="connsiteX33" fmla="*/ 1513702 w 2168610"/>
                  <a:gd name="connsiteY33" fmla="*/ 2032687 h 2032687"/>
                  <a:gd name="connsiteX34" fmla="*/ 1606378 w 2168610"/>
                  <a:gd name="connsiteY34" fmla="*/ 2032687 h 2032687"/>
                  <a:gd name="connsiteX35" fmla="*/ 1587843 w 2168610"/>
                  <a:gd name="connsiteY35" fmla="*/ 2020330 h 2032687"/>
                  <a:gd name="connsiteX36" fmla="*/ 1587843 w 2168610"/>
                  <a:gd name="connsiteY36" fmla="*/ 2020330 h 2032687"/>
                  <a:gd name="connsiteX37" fmla="*/ 1575486 w 2168610"/>
                  <a:gd name="connsiteY37" fmla="*/ 1952368 h 2032687"/>
                  <a:gd name="connsiteX38" fmla="*/ 1550773 w 2168610"/>
                  <a:gd name="connsiteY38" fmla="*/ 1921476 h 2032687"/>
                  <a:gd name="connsiteX39" fmla="*/ 1544594 w 2168610"/>
                  <a:gd name="connsiteY39" fmla="*/ 1884406 h 2032687"/>
                  <a:gd name="connsiteX40" fmla="*/ 1526059 w 2168610"/>
                  <a:gd name="connsiteY40" fmla="*/ 1841157 h 2032687"/>
                  <a:gd name="connsiteX41" fmla="*/ 1538416 w 2168610"/>
                  <a:gd name="connsiteY41" fmla="*/ 1810265 h 2032687"/>
                  <a:gd name="connsiteX42" fmla="*/ 1532237 w 2168610"/>
                  <a:gd name="connsiteY42" fmla="*/ 1791730 h 2032687"/>
                  <a:gd name="connsiteX43" fmla="*/ 1488989 w 2168610"/>
                  <a:gd name="connsiteY43" fmla="*/ 1767017 h 2032687"/>
                  <a:gd name="connsiteX44" fmla="*/ 1538416 w 2168610"/>
                  <a:gd name="connsiteY44" fmla="*/ 1736125 h 2032687"/>
                  <a:gd name="connsiteX45" fmla="*/ 1544594 w 2168610"/>
                  <a:gd name="connsiteY45" fmla="*/ 1723768 h 2032687"/>
                  <a:gd name="connsiteX46" fmla="*/ 1550773 w 2168610"/>
                  <a:gd name="connsiteY46" fmla="*/ 1692876 h 2032687"/>
                  <a:gd name="connsiteX47" fmla="*/ 1526059 w 2168610"/>
                  <a:gd name="connsiteY47" fmla="*/ 1661984 h 2032687"/>
                  <a:gd name="connsiteX48" fmla="*/ 1550773 w 2168610"/>
                  <a:gd name="connsiteY48" fmla="*/ 1661984 h 2032687"/>
                  <a:gd name="connsiteX49" fmla="*/ 1575486 w 2168610"/>
                  <a:gd name="connsiteY49" fmla="*/ 1643449 h 2032687"/>
                  <a:gd name="connsiteX50" fmla="*/ 1550773 w 2168610"/>
                  <a:gd name="connsiteY50" fmla="*/ 1587844 h 2032687"/>
                  <a:gd name="connsiteX51" fmla="*/ 1550773 w 2168610"/>
                  <a:gd name="connsiteY51" fmla="*/ 1587844 h 2032687"/>
                  <a:gd name="connsiteX52" fmla="*/ 1618735 w 2168610"/>
                  <a:gd name="connsiteY52" fmla="*/ 1587844 h 2032687"/>
                  <a:gd name="connsiteX53" fmla="*/ 1631092 w 2168610"/>
                  <a:gd name="connsiteY53" fmla="*/ 1575487 h 2032687"/>
                  <a:gd name="connsiteX54" fmla="*/ 1649627 w 2168610"/>
                  <a:gd name="connsiteY54" fmla="*/ 1526060 h 2032687"/>
                  <a:gd name="connsiteX55" fmla="*/ 1686697 w 2168610"/>
                  <a:gd name="connsiteY55" fmla="*/ 1526060 h 2032687"/>
                  <a:gd name="connsiteX56" fmla="*/ 1705232 w 2168610"/>
                  <a:gd name="connsiteY56" fmla="*/ 1526060 h 2032687"/>
                  <a:gd name="connsiteX57" fmla="*/ 1705232 w 2168610"/>
                  <a:gd name="connsiteY57" fmla="*/ 1495168 h 2032687"/>
                  <a:gd name="connsiteX58" fmla="*/ 1699054 w 2168610"/>
                  <a:gd name="connsiteY58" fmla="*/ 1476633 h 2032687"/>
                  <a:gd name="connsiteX59" fmla="*/ 1699054 w 2168610"/>
                  <a:gd name="connsiteY59" fmla="*/ 1476633 h 2032687"/>
                  <a:gd name="connsiteX60" fmla="*/ 1773194 w 2168610"/>
                  <a:gd name="connsiteY60" fmla="*/ 1482811 h 2032687"/>
                  <a:gd name="connsiteX61" fmla="*/ 1834978 w 2168610"/>
                  <a:gd name="connsiteY61" fmla="*/ 1470455 h 2032687"/>
                  <a:gd name="connsiteX62" fmla="*/ 1896762 w 2168610"/>
                  <a:gd name="connsiteY62" fmla="*/ 1414849 h 2032687"/>
                  <a:gd name="connsiteX63" fmla="*/ 1896762 w 2168610"/>
                  <a:gd name="connsiteY63" fmla="*/ 1371600 h 2032687"/>
                  <a:gd name="connsiteX64" fmla="*/ 1946189 w 2168610"/>
                  <a:gd name="connsiteY64" fmla="*/ 1340709 h 2032687"/>
                  <a:gd name="connsiteX65" fmla="*/ 1940010 w 2168610"/>
                  <a:gd name="connsiteY65" fmla="*/ 1278925 h 2032687"/>
                  <a:gd name="connsiteX66" fmla="*/ 1983259 w 2168610"/>
                  <a:gd name="connsiteY66" fmla="*/ 1260390 h 2032687"/>
                  <a:gd name="connsiteX67" fmla="*/ 2007973 w 2168610"/>
                  <a:gd name="connsiteY67" fmla="*/ 1322173 h 2032687"/>
                  <a:gd name="connsiteX68" fmla="*/ 2143897 w 2168610"/>
                  <a:gd name="connsiteY68" fmla="*/ 1248033 h 2032687"/>
                  <a:gd name="connsiteX69" fmla="*/ 2156254 w 2168610"/>
                  <a:gd name="connsiteY69" fmla="*/ 1161536 h 2032687"/>
                  <a:gd name="connsiteX70" fmla="*/ 2143897 w 2168610"/>
                  <a:gd name="connsiteY70" fmla="*/ 1124465 h 2032687"/>
                  <a:gd name="connsiteX71" fmla="*/ 2137719 w 2168610"/>
                  <a:gd name="connsiteY71" fmla="*/ 1087395 h 2032687"/>
                  <a:gd name="connsiteX72" fmla="*/ 2150075 w 2168610"/>
                  <a:gd name="connsiteY72" fmla="*/ 1044146 h 2032687"/>
                  <a:gd name="connsiteX73" fmla="*/ 2168610 w 2168610"/>
                  <a:gd name="connsiteY73" fmla="*/ 1007076 h 2032687"/>
                  <a:gd name="connsiteX74" fmla="*/ 2131540 w 2168610"/>
                  <a:gd name="connsiteY74" fmla="*/ 895865 h 2032687"/>
                  <a:gd name="connsiteX75" fmla="*/ 2100648 w 2168610"/>
                  <a:gd name="connsiteY75" fmla="*/ 864973 h 2032687"/>
                  <a:gd name="connsiteX76" fmla="*/ 2075935 w 2168610"/>
                  <a:gd name="connsiteY76" fmla="*/ 784655 h 2032687"/>
                  <a:gd name="connsiteX77" fmla="*/ 2063578 w 2168610"/>
                  <a:gd name="connsiteY77" fmla="*/ 611660 h 2032687"/>
                  <a:gd name="connsiteX78" fmla="*/ 2051221 w 2168610"/>
                  <a:gd name="connsiteY78" fmla="*/ 512806 h 2032687"/>
                  <a:gd name="connsiteX79" fmla="*/ 2032686 w 2168610"/>
                  <a:gd name="connsiteY79" fmla="*/ 494271 h 2032687"/>
                  <a:gd name="connsiteX80" fmla="*/ 1983259 w 2168610"/>
                  <a:gd name="connsiteY80" fmla="*/ 518984 h 2032687"/>
                  <a:gd name="connsiteX81" fmla="*/ 1872048 w 2168610"/>
                  <a:gd name="connsiteY81" fmla="*/ 463379 h 2032687"/>
                  <a:gd name="connsiteX82" fmla="*/ 1834978 w 2168610"/>
                  <a:gd name="connsiteY82" fmla="*/ 463379 h 2032687"/>
                  <a:gd name="connsiteX83" fmla="*/ 1767016 w 2168610"/>
                  <a:gd name="connsiteY83" fmla="*/ 457200 h 2032687"/>
                  <a:gd name="connsiteX84" fmla="*/ 1692875 w 2168610"/>
                  <a:gd name="connsiteY84" fmla="*/ 512806 h 2032687"/>
                  <a:gd name="connsiteX85" fmla="*/ 1631092 w 2168610"/>
                  <a:gd name="connsiteY85" fmla="*/ 481914 h 2032687"/>
                  <a:gd name="connsiteX86" fmla="*/ 1594021 w 2168610"/>
                  <a:gd name="connsiteY86" fmla="*/ 494271 h 2032687"/>
                  <a:gd name="connsiteX87" fmla="*/ 1594021 w 2168610"/>
                  <a:gd name="connsiteY87" fmla="*/ 494271 h 2032687"/>
                  <a:gd name="connsiteX88" fmla="*/ 1519881 w 2168610"/>
                  <a:gd name="connsiteY88" fmla="*/ 488092 h 2032687"/>
                  <a:gd name="connsiteX89" fmla="*/ 1488989 w 2168610"/>
                  <a:gd name="connsiteY89" fmla="*/ 463379 h 2032687"/>
                  <a:gd name="connsiteX90" fmla="*/ 1439562 w 2168610"/>
                  <a:gd name="connsiteY90" fmla="*/ 481914 h 2032687"/>
                  <a:gd name="connsiteX91" fmla="*/ 1353065 w 2168610"/>
                  <a:gd name="connsiteY91" fmla="*/ 438665 h 2032687"/>
                  <a:gd name="connsiteX92" fmla="*/ 1291281 w 2168610"/>
                  <a:gd name="connsiteY92" fmla="*/ 444844 h 2032687"/>
                  <a:gd name="connsiteX93" fmla="*/ 1260389 w 2168610"/>
                  <a:gd name="connsiteY93" fmla="*/ 432487 h 2032687"/>
                  <a:gd name="connsiteX94" fmla="*/ 1235675 w 2168610"/>
                  <a:gd name="connsiteY94" fmla="*/ 432487 h 2032687"/>
                  <a:gd name="connsiteX95" fmla="*/ 1210962 w 2168610"/>
                  <a:gd name="connsiteY95" fmla="*/ 389238 h 2032687"/>
                  <a:gd name="connsiteX96" fmla="*/ 1136821 w 2168610"/>
                  <a:gd name="connsiteY96" fmla="*/ 395417 h 2032687"/>
                  <a:gd name="connsiteX97" fmla="*/ 1105929 w 2168610"/>
                  <a:gd name="connsiteY97" fmla="*/ 364525 h 2032687"/>
                  <a:gd name="connsiteX98" fmla="*/ 1087394 w 2168610"/>
                  <a:gd name="connsiteY98" fmla="*/ 364525 h 2032687"/>
                  <a:gd name="connsiteX99" fmla="*/ 1075037 w 2168610"/>
                  <a:gd name="connsiteY99" fmla="*/ 352168 h 2032687"/>
                  <a:gd name="connsiteX100" fmla="*/ 1062681 w 2168610"/>
                  <a:gd name="connsiteY100" fmla="*/ 345990 h 2032687"/>
                  <a:gd name="connsiteX101" fmla="*/ 1056502 w 2168610"/>
                  <a:gd name="connsiteY101" fmla="*/ 6179 h 2032687"/>
                  <a:gd name="connsiteX102" fmla="*/ 586946 w 2168610"/>
                  <a:gd name="connsiteY102" fmla="*/ 0 h 2032687"/>
                  <a:gd name="connsiteX0" fmla="*/ 586946 w 2168610"/>
                  <a:gd name="connsiteY0" fmla="*/ 0 h 2032687"/>
                  <a:gd name="connsiteX1" fmla="*/ 580767 w 2168610"/>
                  <a:gd name="connsiteY1" fmla="*/ 864973 h 2032687"/>
                  <a:gd name="connsiteX2" fmla="*/ 6178 w 2168610"/>
                  <a:gd name="connsiteY2" fmla="*/ 846438 h 2032687"/>
                  <a:gd name="connsiteX3" fmla="*/ 0 w 2168610"/>
                  <a:gd name="connsiteY3" fmla="*/ 883509 h 2032687"/>
                  <a:gd name="connsiteX4" fmla="*/ 49427 w 2168610"/>
                  <a:gd name="connsiteY4" fmla="*/ 914400 h 2032687"/>
                  <a:gd name="connsiteX5" fmla="*/ 105032 w 2168610"/>
                  <a:gd name="connsiteY5" fmla="*/ 982363 h 2032687"/>
                  <a:gd name="connsiteX6" fmla="*/ 154459 w 2168610"/>
                  <a:gd name="connsiteY6" fmla="*/ 1056503 h 2032687"/>
                  <a:gd name="connsiteX7" fmla="*/ 203886 w 2168610"/>
                  <a:gd name="connsiteY7" fmla="*/ 1068860 h 2032687"/>
                  <a:gd name="connsiteX8" fmla="*/ 240956 w 2168610"/>
                  <a:gd name="connsiteY8" fmla="*/ 1118287 h 2032687"/>
                  <a:gd name="connsiteX9" fmla="*/ 271848 w 2168610"/>
                  <a:gd name="connsiteY9" fmla="*/ 1167714 h 2032687"/>
                  <a:gd name="connsiteX10" fmla="*/ 296562 w 2168610"/>
                  <a:gd name="connsiteY10" fmla="*/ 1223319 h 2032687"/>
                  <a:gd name="connsiteX11" fmla="*/ 308919 w 2168610"/>
                  <a:gd name="connsiteY11" fmla="*/ 1297460 h 2032687"/>
                  <a:gd name="connsiteX12" fmla="*/ 327454 w 2168610"/>
                  <a:gd name="connsiteY12" fmla="*/ 1322173 h 2032687"/>
                  <a:gd name="connsiteX13" fmla="*/ 432486 w 2168610"/>
                  <a:gd name="connsiteY13" fmla="*/ 1402492 h 2032687"/>
                  <a:gd name="connsiteX14" fmla="*/ 438665 w 2168610"/>
                  <a:gd name="connsiteY14" fmla="*/ 1377779 h 2032687"/>
                  <a:gd name="connsiteX15" fmla="*/ 574589 w 2168610"/>
                  <a:gd name="connsiteY15" fmla="*/ 1445741 h 2032687"/>
                  <a:gd name="connsiteX16" fmla="*/ 574589 w 2168610"/>
                  <a:gd name="connsiteY16" fmla="*/ 1445741 h 2032687"/>
                  <a:gd name="connsiteX17" fmla="*/ 605481 w 2168610"/>
                  <a:gd name="connsiteY17" fmla="*/ 1390136 h 2032687"/>
                  <a:gd name="connsiteX18" fmla="*/ 661086 w 2168610"/>
                  <a:gd name="connsiteY18" fmla="*/ 1322173 h 2032687"/>
                  <a:gd name="connsiteX19" fmla="*/ 729048 w 2168610"/>
                  <a:gd name="connsiteY19" fmla="*/ 1303638 h 2032687"/>
                  <a:gd name="connsiteX20" fmla="*/ 821724 w 2168610"/>
                  <a:gd name="connsiteY20" fmla="*/ 1315995 h 2032687"/>
                  <a:gd name="connsiteX21" fmla="*/ 902043 w 2168610"/>
                  <a:gd name="connsiteY21" fmla="*/ 1377779 h 2032687"/>
                  <a:gd name="connsiteX22" fmla="*/ 957648 w 2168610"/>
                  <a:gd name="connsiteY22" fmla="*/ 1458098 h 2032687"/>
                  <a:gd name="connsiteX23" fmla="*/ 1013254 w 2168610"/>
                  <a:gd name="connsiteY23" fmla="*/ 1538417 h 2032687"/>
                  <a:gd name="connsiteX24" fmla="*/ 1062681 w 2168610"/>
                  <a:gd name="connsiteY24" fmla="*/ 1624914 h 2032687"/>
                  <a:gd name="connsiteX25" fmla="*/ 1118286 w 2168610"/>
                  <a:gd name="connsiteY25" fmla="*/ 1692876 h 2032687"/>
                  <a:gd name="connsiteX26" fmla="*/ 1167713 w 2168610"/>
                  <a:gd name="connsiteY26" fmla="*/ 1729946 h 2032687"/>
                  <a:gd name="connsiteX27" fmla="*/ 1198605 w 2168610"/>
                  <a:gd name="connsiteY27" fmla="*/ 1810265 h 2032687"/>
                  <a:gd name="connsiteX28" fmla="*/ 1223319 w 2168610"/>
                  <a:gd name="connsiteY28" fmla="*/ 1872049 h 2032687"/>
                  <a:gd name="connsiteX29" fmla="*/ 1248032 w 2168610"/>
                  <a:gd name="connsiteY29" fmla="*/ 1933833 h 2032687"/>
                  <a:gd name="connsiteX30" fmla="*/ 1278924 w 2168610"/>
                  <a:gd name="connsiteY30" fmla="*/ 1977082 h 2032687"/>
                  <a:gd name="connsiteX31" fmla="*/ 1340708 w 2168610"/>
                  <a:gd name="connsiteY31" fmla="*/ 2001795 h 2032687"/>
                  <a:gd name="connsiteX32" fmla="*/ 1439562 w 2168610"/>
                  <a:gd name="connsiteY32" fmla="*/ 2020330 h 2032687"/>
                  <a:gd name="connsiteX33" fmla="*/ 1513702 w 2168610"/>
                  <a:gd name="connsiteY33" fmla="*/ 2032687 h 2032687"/>
                  <a:gd name="connsiteX34" fmla="*/ 1606378 w 2168610"/>
                  <a:gd name="connsiteY34" fmla="*/ 2032687 h 2032687"/>
                  <a:gd name="connsiteX35" fmla="*/ 1587843 w 2168610"/>
                  <a:gd name="connsiteY35" fmla="*/ 2020330 h 2032687"/>
                  <a:gd name="connsiteX36" fmla="*/ 1587843 w 2168610"/>
                  <a:gd name="connsiteY36" fmla="*/ 2020330 h 2032687"/>
                  <a:gd name="connsiteX37" fmla="*/ 1575486 w 2168610"/>
                  <a:gd name="connsiteY37" fmla="*/ 1952368 h 2032687"/>
                  <a:gd name="connsiteX38" fmla="*/ 1550773 w 2168610"/>
                  <a:gd name="connsiteY38" fmla="*/ 1921476 h 2032687"/>
                  <a:gd name="connsiteX39" fmla="*/ 1544594 w 2168610"/>
                  <a:gd name="connsiteY39" fmla="*/ 1884406 h 2032687"/>
                  <a:gd name="connsiteX40" fmla="*/ 1526059 w 2168610"/>
                  <a:gd name="connsiteY40" fmla="*/ 1841157 h 2032687"/>
                  <a:gd name="connsiteX41" fmla="*/ 1538416 w 2168610"/>
                  <a:gd name="connsiteY41" fmla="*/ 1810265 h 2032687"/>
                  <a:gd name="connsiteX42" fmla="*/ 1532237 w 2168610"/>
                  <a:gd name="connsiteY42" fmla="*/ 1791730 h 2032687"/>
                  <a:gd name="connsiteX43" fmla="*/ 1488989 w 2168610"/>
                  <a:gd name="connsiteY43" fmla="*/ 1767017 h 2032687"/>
                  <a:gd name="connsiteX44" fmla="*/ 1538416 w 2168610"/>
                  <a:gd name="connsiteY44" fmla="*/ 1736125 h 2032687"/>
                  <a:gd name="connsiteX45" fmla="*/ 1544594 w 2168610"/>
                  <a:gd name="connsiteY45" fmla="*/ 1723768 h 2032687"/>
                  <a:gd name="connsiteX46" fmla="*/ 1550773 w 2168610"/>
                  <a:gd name="connsiteY46" fmla="*/ 1692876 h 2032687"/>
                  <a:gd name="connsiteX47" fmla="*/ 1526059 w 2168610"/>
                  <a:gd name="connsiteY47" fmla="*/ 1661984 h 2032687"/>
                  <a:gd name="connsiteX48" fmla="*/ 1550773 w 2168610"/>
                  <a:gd name="connsiteY48" fmla="*/ 1661984 h 2032687"/>
                  <a:gd name="connsiteX49" fmla="*/ 1575486 w 2168610"/>
                  <a:gd name="connsiteY49" fmla="*/ 1643449 h 2032687"/>
                  <a:gd name="connsiteX50" fmla="*/ 1550773 w 2168610"/>
                  <a:gd name="connsiteY50" fmla="*/ 1587844 h 2032687"/>
                  <a:gd name="connsiteX51" fmla="*/ 1550773 w 2168610"/>
                  <a:gd name="connsiteY51" fmla="*/ 1587844 h 2032687"/>
                  <a:gd name="connsiteX52" fmla="*/ 1618735 w 2168610"/>
                  <a:gd name="connsiteY52" fmla="*/ 1587844 h 2032687"/>
                  <a:gd name="connsiteX53" fmla="*/ 1631092 w 2168610"/>
                  <a:gd name="connsiteY53" fmla="*/ 1575487 h 2032687"/>
                  <a:gd name="connsiteX54" fmla="*/ 1649627 w 2168610"/>
                  <a:gd name="connsiteY54" fmla="*/ 1526060 h 2032687"/>
                  <a:gd name="connsiteX55" fmla="*/ 1686697 w 2168610"/>
                  <a:gd name="connsiteY55" fmla="*/ 1526060 h 2032687"/>
                  <a:gd name="connsiteX56" fmla="*/ 1705232 w 2168610"/>
                  <a:gd name="connsiteY56" fmla="*/ 1526060 h 2032687"/>
                  <a:gd name="connsiteX57" fmla="*/ 1705232 w 2168610"/>
                  <a:gd name="connsiteY57" fmla="*/ 1495168 h 2032687"/>
                  <a:gd name="connsiteX58" fmla="*/ 1699054 w 2168610"/>
                  <a:gd name="connsiteY58" fmla="*/ 1476633 h 2032687"/>
                  <a:gd name="connsiteX59" fmla="*/ 1699054 w 2168610"/>
                  <a:gd name="connsiteY59" fmla="*/ 1476633 h 2032687"/>
                  <a:gd name="connsiteX60" fmla="*/ 1773194 w 2168610"/>
                  <a:gd name="connsiteY60" fmla="*/ 1482811 h 2032687"/>
                  <a:gd name="connsiteX61" fmla="*/ 1834978 w 2168610"/>
                  <a:gd name="connsiteY61" fmla="*/ 1470455 h 2032687"/>
                  <a:gd name="connsiteX62" fmla="*/ 1896762 w 2168610"/>
                  <a:gd name="connsiteY62" fmla="*/ 1414849 h 2032687"/>
                  <a:gd name="connsiteX63" fmla="*/ 1896762 w 2168610"/>
                  <a:gd name="connsiteY63" fmla="*/ 1371600 h 2032687"/>
                  <a:gd name="connsiteX64" fmla="*/ 1946189 w 2168610"/>
                  <a:gd name="connsiteY64" fmla="*/ 1340709 h 2032687"/>
                  <a:gd name="connsiteX65" fmla="*/ 1940010 w 2168610"/>
                  <a:gd name="connsiteY65" fmla="*/ 1278925 h 2032687"/>
                  <a:gd name="connsiteX66" fmla="*/ 1983259 w 2168610"/>
                  <a:gd name="connsiteY66" fmla="*/ 1260390 h 2032687"/>
                  <a:gd name="connsiteX67" fmla="*/ 2007973 w 2168610"/>
                  <a:gd name="connsiteY67" fmla="*/ 1322173 h 2032687"/>
                  <a:gd name="connsiteX68" fmla="*/ 2143897 w 2168610"/>
                  <a:gd name="connsiteY68" fmla="*/ 1248033 h 2032687"/>
                  <a:gd name="connsiteX69" fmla="*/ 2156254 w 2168610"/>
                  <a:gd name="connsiteY69" fmla="*/ 1161536 h 2032687"/>
                  <a:gd name="connsiteX70" fmla="*/ 2143897 w 2168610"/>
                  <a:gd name="connsiteY70" fmla="*/ 1124465 h 2032687"/>
                  <a:gd name="connsiteX71" fmla="*/ 2137719 w 2168610"/>
                  <a:gd name="connsiteY71" fmla="*/ 1087395 h 2032687"/>
                  <a:gd name="connsiteX72" fmla="*/ 2150075 w 2168610"/>
                  <a:gd name="connsiteY72" fmla="*/ 1044146 h 2032687"/>
                  <a:gd name="connsiteX73" fmla="*/ 2168610 w 2168610"/>
                  <a:gd name="connsiteY73" fmla="*/ 1007076 h 2032687"/>
                  <a:gd name="connsiteX74" fmla="*/ 2131540 w 2168610"/>
                  <a:gd name="connsiteY74" fmla="*/ 895865 h 2032687"/>
                  <a:gd name="connsiteX75" fmla="*/ 2100648 w 2168610"/>
                  <a:gd name="connsiteY75" fmla="*/ 864973 h 2032687"/>
                  <a:gd name="connsiteX76" fmla="*/ 2075935 w 2168610"/>
                  <a:gd name="connsiteY76" fmla="*/ 784655 h 2032687"/>
                  <a:gd name="connsiteX77" fmla="*/ 2063578 w 2168610"/>
                  <a:gd name="connsiteY77" fmla="*/ 611660 h 2032687"/>
                  <a:gd name="connsiteX78" fmla="*/ 2051221 w 2168610"/>
                  <a:gd name="connsiteY78" fmla="*/ 512806 h 2032687"/>
                  <a:gd name="connsiteX79" fmla="*/ 2032686 w 2168610"/>
                  <a:gd name="connsiteY79" fmla="*/ 494271 h 2032687"/>
                  <a:gd name="connsiteX80" fmla="*/ 1983259 w 2168610"/>
                  <a:gd name="connsiteY80" fmla="*/ 518984 h 2032687"/>
                  <a:gd name="connsiteX81" fmla="*/ 1872048 w 2168610"/>
                  <a:gd name="connsiteY81" fmla="*/ 463379 h 2032687"/>
                  <a:gd name="connsiteX82" fmla="*/ 1834978 w 2168610"/>
                  <a:gd name="connsiteY82" fmla="*/ 463379 h 2032687"/>
                  <a:gd name="connsiteX83" fmla="*/ 1767016 w 2168610"/>
                  <a:gd name="connsiteY83" fmla="*/ 457200 h 2032687"/>
                  <a:gd name="connsiteX84" fmla="*/ 1692875 w 2168610"/>
                  <a:gd name="connsiteY84" fmla="*/ 512806 h 2032687"/>
                  <a:gd name="connsiteX85" fmla="*/ 1631092 w 2168610"/>
                  <a:gd name="connsiteY85" fmla="*/ 481914 h 2032687"/>
                  <a:gd name="connsiteX86" fmla="*/ 1594021 w 2168610"/>
                  <a:gd name="connsiteY86" fmla="*/ 494271 h 2032687"/>
                  <a:gd name="connsiteX87" fmla="*/ 1594021 w 2168610"/>
                  <a:gd name="connsiteY87" fmla="*/ 494271 h 2032687"/>
                  <a:gd name="connsiteX88" fmla="*/ 1519881 w 2168610"/>
                  <a:gd name="connsiteY88" fmla="*/ 488092 h 2032687"/>
                  <a:gd name="connsiteX89" fmla="*/ 1488989 w 2168610"/>
                  <a:gd name="connsiteY89" fmla="*/ 463379 h 2032687"/>
                  <a:gd name="connsiteX90" fmla="*/ 1439562 w 2168610"/>
                  <a:gd name="connsiteY90" fmla="*/ 481914 h 2032687"/>
                  <a:gd name="connsiteX91" fmla="*/ 1353065 w 2168610"/>
                  <a:gd name="connsiteY91" fmla="*/ 438665 h 2032687"/>
                  <a:gd name="connsiteX92" fmla="*/ 1291281 w 2168610"/>
                  <a:gd name="connsiteY92" fmla="*/ 444844 h 2032687"/>
                  <a:gd name="connsiteX93" fmla="*/ 1260389 w 2168610"/>
                  <a:gd name="connsiteY93" fmla="*/ 432487 h 2032687"/>
                  <a:gd name="connsiteX94" fmla="*/ 1235675 w 2168610"/>
                  <a:gd name="connsiteY94" fmla="*/ 432487 h 2032687"/>
                  <a:gd name="connsiteX95" fmla="*/ 1210962 w 2168610"/>
                  <a:gd name="connsiteY95" fmla="*/ 389238 h 2032687"/>
                  <a:gd name="connsiteX96" fmla="*/ 1136821 w 2168610"/>
                  <a:gd name="connsiteY96" fmla="*/ 395417 h 2032687"/>
                  <a:gd name="connsiteX97" fmla="*/ 1105929 w 2168610"/>
                  <a:gd name="connsiteY97" fmla="*/ 364525 h 2032687"/>
                  <a:gd name="connsiteX98" fmla="*/ 1087394 w 2168610"/>
                  <a:gd name="connsiteY98" fmla="*/ 364525 h 2032687"/>
                  <a:gd name="connsiteX99" fmla="*/ 1075037 w 2168610"/>
                  <a:gd name="connsiteY99" fmla="*/ 352168 h 2032687"/>
                  <a:gd name="connsiteX100" fmla="*/ 1062681 w 2168610"/>
                  <a:gd name="connsiteY100" fmla="*/ 345990 h 2032687"/>
                  <a:gd name="connsiteX101" fmla="*/ 1068450 w 2168610"/>
                  <a:gd name="connsiteY101" fmla="*/ 3796 h 2032687"/>
                  <a:gd name="connsiteX102" fmla="*/ 586946 w 2168610"/>
                  <a:gd name="connsiteY102" fmla="*/ 0 h 2032687"/>
                  <a:gd name="connsiteX0" fmla="*/ 598875 w 2168610"/>
                  <a:gd name="connsiteY0" fmla="*/ 0 h 2032687"/>
                  <a:gd name="connsiteX1" fmla="*/ 580767 w 2168610"/>
                  <a:gd name="connsiteY1" fmla="*/ 864973 h 2032687"/>
                  <a:gd name="connsiteX2" fmla="*/ 6178 w 2168610"/>
                  <a:gd name="connsiteY2" fmla="*/ 846438 h 2032687"/>
                  <a:gd name="connsiteX3" fmla="*/ 0 w 2168610"/>
                  <a:gd name="connsiteY3" fmla="*/ 883509 h 2032687"/>
                  <a:gd name="connsiteX4" fmla="*/ 49427 w 2168610"/>
                  <a:gd name="connsiteY4" fmla="*/ 914400 h 2032687"/>
                  <a:gd name="connsiteX5" fmla="*/ 105032 w 2168610"/>
                  <a:gd name="connsiteY5" fmla="*/ 982363 h 2032687"/>
                  <a:gd name="connsiteX6" fmla="*/ 154459 w 2168610"/>
                  <a:gd name="connsiteY6" fmla="*/ 1056503 h 2032687"/>
                  <a:gd name="connsiteX7" fmla="*/ 203886 w 2168610"/>
                  <a:gd name="connsiteY7" fmla="*/ 1068860 h 2032687"/>
                  <a:gd name="connsiteX8" fmla="*/ 240956 w 2168610"/>
                  <a:gd name="connsiteY8" fmla="*/ 1118287 h 2032687"/>
                  <a:gd name="connsiteX9" fmla="*/ 271848 w 2168610"/>
                  <a:gd name="connsiteY9" fmla="*/ 1167714 h 2032687"/>
                  <a:gd name="connsiteX10" fmla="*/ 296562 w 2168610"/>
                  <a:gd name="connsiteY10" fmla="*/ 1223319 h 2032687"/>
                  <a:gd name="connsiteX11" fmla="*/ 308919 w 2168610"/>
                  <a:gd name="connsiteY11" fmla="*/ 1297460 h 2032687"/>
                  <a:gd name="connsiteX12" fmla="*/ 327454 w 2168610"/>
                  <a:gd name="connsiteY12" fmla="*/ 1322173 h 2032687"/>
                  <a:gd name="connsiteX13" fmla="*/ 432486 w 2168610"/>
                  <a:gd name="connsiteY13" fmla="*/ 1402492 h 2032687"/>
                  <a:gd name="connsiteX14" fmla="*/ 438665 w 2168610"/>
                  <a:gd name="connsiteY14" fmla="*/ 1377779 h 2032687"/>
                  <a:gd name="connsiteX15" fmla="*/ 574589 w 2168610"/>
                  <a:gd name="connsiteY15" fmla="*/ 1445741 h 2032687"/>
                  <a:gd name="connsiteX16" fmla="*/ 574589 w 2168610"/>
                  <a:gd name="connsiteY16" fmla="*/ 1445741 h 2032687"/>
                  <a:gd name="connsiteX17" fmla="*/ 605481 w 2168610"/>
                  <a:gd name="connsiteY17" fmla="*/ 1390136 h 2032687"/>
                  <a:gd name="connsiteX18" fmla="*/ 661086 w 2168610"/>
                  <a:gd name="connsiteY18" fmla="*/ 1322173 h 2032687"/>
                  <a:gd name="connsiteX19" fmla="*/ 729048 w 2168610"/>
                  <a:gd name="connsiteY19" fmla="*/ 1303638 h 2032687"/>
                  <a:gd name="connsiteX20" fmla="*/ 821724 w 2168610"/>
                  <a:gd name="connsiteY20" fmla="*/ 1315995 h 2032687"/>
                  <a:gd name="connsiteX21" fmla="*/ 902043 w 2168610"/>
                  <a:gd name="connsiteY21" fmla="*/ 1377779 h 2032687"/>
                  <a:gd name="connsiteX22" fmla="*/ 957648 w 2168610"/>
                  <a:gd name="connsiteY22" fmla="*/ 1458098 h 2032687"/>
                  <a:gd name="connsiteX23" fmla="*/ 1013254 w 2168610"/>
                  <a:gd name="connsiteY23" fmla="*/ 1538417 h 2032687"/>
                  <a:gd name="connsiteX24" fmla="*/ 1062681 w 2168610"/>
                  <a:gd name="connsiteY24" fmla="*/ 1624914 h 2032687"/>
                  <a:gd name="connsiteX25" fmla="*/ 1118286 w 2168610"/>
                  <a:gd name="connsiteY25" fmla="*/ 1692876 h 2032687"/>
                  <a:gd name="connsiteX26" fmla="*/ 1167713 w 2168610"/>
                  <a:gd name="connsiteY26" fmla="*/ 1729946 h 2032687"/>
                  <a:gd name="connsiteX27" fmla="*/ 1198605 w 2168610"/>
                  <a:gd name="connsiteY27" fmla="*/ 1810265 h 2032687"/>
                  <a:gd name="connsiteX28" fmla="*/ 1223319 w 2168610"/>
                  <a:gd name="connsiteY28" fmla="*/ 1872049 h 2032687"/>
                  <a:gd name="connsiteX29" fmla="*/ 1248032 w 2168610"/>
                  <a:gd name="connsiteY29" fmla="*/ 1933833 h 2032687"/>
                  <a:gd name="connsiteX30" fmla="*/ 1278924 w 2168610"/>
                  <a:gd name="connsiteY30" fmla="*/ 1977082 h 2032687"/>
                  <a:gd name="connsiteX31" fmla="*/ 1340708 w 2168610"/>
                  <a:gd name="connsiteY31" fmla="*/ 2001795 h 2032687"/>
                  <a:gd name="connsiteX32" fmla="*/ 1439562 w 2168610"/>
                  <a:gd name="connsiteY32" fmla="*/ 2020330 h 2032687"/>
                  <a:gd name="connsiteX33" fmla="*/ 1513702 w 2168610"/>
                  <a:gd name="connsiteY33" fmla="*/ 2032687 h 2032687"/>
                  <a:gd name="connsiteX34" fmla="*/ 1606378 w 2168610"/>
                  <a:gd name="connsiteY34" fmla="*/ 2032687 h 2032687"/>
                  <a:gd name="connsiteX35" fmla="*/ 1587843 w 2168610"/>
                  <a:gd name="connsiteY35" fmla="*/ 2020330 h 2032687"/>
                  <a:gd name="connsiteX36" fmla="*/ 1587843 w 2168610"/>
                  <a:gd name="connsiteY36" fmla="*/ 2020330 h 2032687"/>
                  <a:gd name="connsiteX37" fmla="*/ 1575486 w 2168610"/>
                  <a:gd name="connsiteY37" fmla="*/ 1952368 h 2032687"/>
                  <a:gd name="connsiteX38" fmla="*/ 1550773 w 2168610"/>
                  <a:gd name="connsiteY38" fmla="*/ 1921476 h 2032687"/>
                  <a:gd name="connsiteX39" fmla="*/ 1544594 w 2168610"/>
                  <a:gd name="connsiteY39" fmla="*/ 1884406 h 2032687"/>
                  <a:gd name="connsiteX40" fmla="*/ 1526059 w 2168610"/>
                  <a:gd name="connsiteY40" fmla="*/ 1841157 h 2032687"/>
                  <a:gd name="connsiteX41" fmla="*/ 1538416 w 2168610"/>
                  <a:gd name="connsiteY41" fmla="*/ 1810265 h 2032687"/>
                  <a:gd name="connsiteX42" fmla="*/ 1532237 w 2168610"/>
                  <a:gd name="connsiteY42" fmla="*/ 1791730 h 2032687"/>
                  <a:gd name="connsiteX43" fmla="*/ 1488989 w 2168610"/>
                  <a:gd name="connsiteY43" fmla="*/ 1767017 h 2032687"/>
                  <a:gd name="connsiteX44" fmla="*/ 1538416 w 2168610"/>
                  <a:gd name="connsiteY44" fmla="*/ 1736125 h 2032687"/>
                  <a:gd name="connsiteX45" fmla="*/ 1544594 w 2168610"/>
                  <a:gd name="connsiteY45" fmla="*/ 1723768 h 2032687"/>
                  <a:gd name="connsiteX46" fmla="*/ 1550773 w 2168610"/>
                  <a:gd name="connsiteY46" fmla="*/ 1692876 h 2032687"/>
                  <a:gd name="connsiteX47" fmla="*/ 1526059 w 2168610"/>
                  <a:gd name="connsiteY47" fmla="*/ 1661984 h 2032687"/>
                  <a:gd name="connsiteX48" fmla="*/ 1550773 w 2168610"/>
                  <a:gd name="connsiteY48" fmla="*/ 1661984 h 2032687"/>
                  <a:gd name="connsiteX49" fmla="*/ 1575486 w 2168610"/>
                  <a:gd name="connsiteY49" fmla="*/ 1643449 h 2032687"/>
                  <a:gd name="connsiteX50" fmla="*/ 1550773 w 2168610"/>
                  <a:gd name="connsiteY50" fmla="*/ 1587844 h 2032687"/>
                  <a:gd name="connsiteX51" fmla="*/ 1550773 w 2168610"/>
                  <a:gd name="connsiteY51" fmla="*/ 1587844 h 2032687"/>
                  <a:gd name="connsiteX52" fmla="*/ 1618735 w 2168610"/>
                  <a:gd name="connsiteY52" fmla="*/ 1587844 h 2032687"/>
                  <a:gd name="connsiteX53" fmla="*/ 1631092 w 2168610"/>
                  <a:gd name="connsiteY53" fmla="*/ 1575487 h 2032687"/>
                  <a:gd name="connsiteX54" fmla="*/ 1649627 w 2168610"/>
                  <a:gd name="connsiteY54" fmla="*/ 1526060 h 2032687"/>
                  <a:gd name="connsiteX55" fmla="*/ 1686697 w 2168610"/>
                  <a:gd name="connsiteY55" fmla="*/ 1526060 h 2032687"/>
                  <a:gd name="connsiteX56" fmla="*/ 1705232 w 2168610"/>
                  <a:gd name="connsiteY56" fmla="*/ 1526060 h 2032687"/>
                  <a:gd name="connsiteX57" fmla="*/ 1705232 w 2168610"/>
                  <a:gd name="connsiteY57" fmla="*/ 1495168 h 2032687"/>
                  <a:gd name="connsiteX58" fmla="*/ 1699054 w 2168610"/>
                  <a:gd name="connsiteY58" fmla="*/ 1476633 h 2032687"/>
                  <a:gd name="connsiteX59" fmla="*/ 1699054 w 2168610"/>
                  <a:gd name="connsiteY59" fmla="*/ 1476633 h 2032687"/>
                  <a:gd name="connsiteX60" fmla="*/ 1773194 w 2168610"/>
                  <a:gd name="connsiteY60" fmla="*/ 1482811 h 2032687"/>
                  <a:gd name="connsiteX61" fmla="*/ 1834978 w 2168610"/>
                  <a:gd name="connsiteY61" fmla="*/ 1470455 h 2032687"/>
                  <a:gd name="connsiteX62" fmla="*/ 1896762 w 2168610"/>
                  <a:gd name="connsiteY62" fmla="*/ 1414849 h 2032687"/>
                  <a:gd name="connsiteX63" fmla="*/ 1896762 w 2168610"/>
                  <a:gd name="connsiteY63" fmla="*/ 1371600 h 2032687"/>
                  <a:gd name="connsiteX64" fmla="*/ 1946189 w 2168610"/>
                  <a:gd name="connsiteY64" fmla="*/ 1340709 h 2032687"/>
                  <a:gd name="connsiteX65" fmla="*/ 1940010 w 2168610"/>
                  <a:gd name="connsiteY65" fmla="*/ 1278925 h 2032687"/>
                  <a:gd name="connsiteX66" fmla="*/ 1983259 w 2168610"/>
                  <a:gd name="connsiteY66" fmla="*/ 1260390 h 2032687"/>
                  <a:gd name="connsiteX67" fmla="*/ 2007973 w 2168610"/>
                  <a:gd name="connsiteY67" fmla="*/ 1322173 h 2032687"/>
                  <a:gd name="connsiteX68" fmla="*/ 2143897 w 2168610"/>
                  <a:gd name="connsiteY68" fmla="*/ 1248033 h 2032687"/>
                  <a:gd name="connsiteX69" fmla="*/ 2156254 w 2168610"/>
                  <a:gd name="connsiteY69" fmla="*/ 1161536 h 2032687"/>
                  <a:gd name="connsiteX70" fmla="*/ 2143897 w 2168610"/>
                  <a:gd name="connsiteY70" fmla="*/ 1124465 h 2032687"/>
                  <a:gd name="connsiteX71" fmla="*/ 2137719 w 2168610"/>
                  <a:gd name="connsiteY71" fmla="*/ 1087395 h 2032687"/>
                  <a:gd name="connsiteX72" fmla="*/ 2150075 w 2168610"/>
                  <a:gd name="connsiteY72" fmla="*/ 1044146 h 2032687"/>
                  <a:gd name="connsiteX73" fmla="*/ 2168610 w 2168610"/>
                  <a:gd name="connsiteY73" fmla="*/ 1007076 h 2032687"/>
                  <a:gd name="connsiteX74" fmla="*/ 2131540 w 2168610"/>
                  <a:gd name="connsiteY74" fmla="*/ 895865 h 2032687"/>
                  <a:gd name="connsiteX75" fmla="*/ 2100648 w 2168610"/>
                  <a:gd name="connsiteY75" fmla="*/ 864973 h 2032687"/>
                  <a:gd name="connsiteX76" fmla="*/ 2075935 w 2168610"/>
                  <a:gd name="connsiteY76" fmla="*/ 784655 h 2032687"/>
                  <a:gd name="connsiteX77" fmla="*/ 2063578 w 2168610"/>
                  <a:gd name="connsiteY77" fmla="*/ 611660 h 2032687"/>
                  <a:gd name="connsiteX78" fmla="*/ 2051221 w 2168610"/>
                  <a:gd name="connsiteY78" fmla="*/ 512806 h 2032687"/>
                  <a:gd name="connsiteX79" fmla="*/ 2032686 w 2168610"/>
                  <a:gd name="connsiteY79" fmla="*/ 494271 h 2032687"/>
                  <a:gd name="connsiteX80" fmla="*/ 1983259 w 2168610"/>
                  <a:gd name="connsiteY80" fmla="*/ 518984 h 2032687"/>
                  <a:gd name="connsiteX81" fmla="*/ 1872048 w 2168610"/>
                  <a:gd name="connsiteY81" fmla="*/ 463379 h 2032687"/>
                  <a:gd name="connsiteX82" fmla="*/ 1834978 w 2168610"/>
                  <a:gd name="connsiteY82" fmla="*/ 463379 h 2032687"/>
                  <a:gd name="connsiteX83" fmla="*/ 1767016 w 2168610"/>
                  <a:gd name="connsiteY83" fmla="*/ 457200 h 2032687"/>
                  <a:gd name="connsiteX84" fmla="*/ 1692875 w 2168610"/>
                  <a:gd name="connsiteY84" fmla="*/ 512806 h 2032687"/>
                  <a:gd name="connsiteX85" fmla="*/ 1631092 w 2168610"/>
                  <a:gd name="connsiteY85" fmla="*/ 481914 h 2032687"/>
                  <a:gd name="connsiteX86" fmla="*/ 1594021 w 2168610"/>
                  <a:gd name="connsiteY86" fmla="*/ 494271 h 2032687"/>
                  <a:gd name="connsiteX87" fmla="*/ 1594021 w 2168610"/>
                  <a:gd name="connsiteY87" fmla="*/ 494271 h 2032687"/>
                  <a:gd name="connsiteX88" fmla="*/ 1519881 w 2168610"/>
                  <a:gd name="connsiteY88" fmla="*/ 488092 h 2032687"/>
                  <a:gd name="connsiteX89" fmla="*/ 1488989 w 2168610"/>
                  <a:gd name="connsiteY89" fmla="*/ 463379 h 2032687"/>
                  <a:gd name="connsiteX90" fmla="*/ 1439562 w 2168610"/>
                  <a:gd name="connsiteY90" fmla="*/ 481914 h 2032687"/>
                  <a:gd name="connsiteX91" fmla="*/ 1353065 w 2168610"/>
                  <a:gd name="connsiteY91" fmla="*/ 438665 h 2032687"/>
                  <a:gd name="connsiteX92" fmla="*/ 1291281 w 2168610"/>
                  <a:gd name="connsiteY92" fmla="*/ 444844 h 2032687"/>
                  <a:gd name="connsiteX93" fmla="*/ 1260389 w 2168610"/>
                  <a:gd name="connsiteY93" fmla="*/ 432487 h 2032687"/>
                  <a:gd name="connsiteX94" fmla="*/ 1235675 w 2168610"/>
                  <a:gd name="connsiteY94" fmla="*/ 432487 h 2032687"/>
                  <a:gd name="connsiteX95" fmla="*/ 1210962 w 2168610"/>
                  <a:gd name="connsiteY95" fmla="*/ 389238 h 2032687"/>
                  <a:gd name="connsiteX96" fmla="*/ 1136821 w 2168610"/>
                  <a:gd name="connsiteY96" fmla="*/ 395417 h 2032687"/>
                  <a:gd name="connsiteX97" fmla="*/ 1105929 w 2168610"/>
                  <a:gd name="connsiteY97" fmla="*/ 364525 h 2032687"/>
                  <a:gd name="connsiteX98" fmla="*/ 1087394 w 2168610"/>
                  <a:gd name="connsiteY98" fmla="*/ 364525 h 2032687"/>
                  <a:gd name="connsiteX99" fmla="*/ 1075037 w 2168610"/>
                  <a:gd name="connsiteY99" fmla="*/ 352168 h 2032687"/>
                  <a:gd name="connsiteX100" fmla="*/ 1062681 w 2168610"/>
                  <a:gd name="connsiteY100" fmla="*/ 345990 h 2032687"/>
                  <a:gd name="connsiteX101" fmla="*/ 1068450 w 2168610"/>
                  <a:gd name="connsiteY101" fmla="*/ 3796 h 2032687"/>
                  <a:gd name="connsiteX102" fmla="*/ 598875 w 2168610"/>
                  <a:gd name="connsiteY102" fmla="*/ 0 h 203268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21 w 2168610"/>
                  <a:gd name="connsiteY87" fmla="*/ 501411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53065 w 2168610"/>
                  <a:gd name="connsiteY91" fmla="*/ 445805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35675 w 2168610"/>
                  <a:gd name="connsiteY94" fmla="*/ 439627 h 2039827"/>
                  <a:gd name="connsiteX95" fmla="*/ 1210962 w 2168610"/>
                  <a:gd name="connsiteY95" fmla="*/ 396378 h 2039827"/>
                  <a:gd name="connsiteX96" fmla="*/ 1136821 w 2168610"/>
                  <a:gd name="connsiteY96" fmla="*/ 402557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21 w 2168610"/>
                  <a:gd name="connsiteY87" fmla="*/ 501411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53065 w 2168610"/>
                  <a:gd name="connsiteY91" fmla="*/ 445805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35675 w 2168610"/>
                  <a:gd name="connsiteY94" fmla="*/ 439627 h 2039827"/>
                  <a:gd name="connsiteX95" fmla="*/ 1210962 w 2168610"/>
                  <a:gd name="connsiteY95" fmla="*/ 396378 h 2039827"/>
                  <a:gd name="connsiteX96" fmla="*/ 1144010 w 2168610"/>
                  <a:gd name="connsiteY96" fmla="*/ 390478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83 w 2168610"/>
                  <a:gd name="connsiteY87" fmla="*/ 489288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53065 w 2168610"/>
                  <a:gd name="connsiteY91" fmla="*/ 445805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35675 w 2168610"/>
                  <a:gd name="connsiteY94" fmla="*/ 439627 h 2039827"/>
                  <a:gd name="connsiteX95" fmla="*/ 1210962 w 2168610"/>
                  <a:gd name="connsiteY95" fmla="*/ 396378 h 2039827"/>
                  <a:gd name="connsiteX96" fmla="*/ 1144010 w 2168610"/>
                  <a:gd name="connsiteY96" fmla="*/ 390478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83 w 2168610"/>
                  <a:gd name="connsiteY87" fmla="*/ 489288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62643 w 2168610"/>
                  <a:gd name="connsiteY91" fmla="*/ 433707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35675 w 2168610"/>
                  <a:gd name="connsiteY94" fmla="*/ 439627 h 2039827"/>
                  <a:gd name="connsiteX95" fmla="*/ 1210962 w 2168610"/>
                  <a:gd name="connsiteY95" fmla="*/ 396378 h 2039827"/>
                  <a:gd name="connsiteX96" fmla="*/ 1144010 w 2168610"/>
                  <a:gd name="connsiteY96" fmla="*/ 390478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83 w 2168610"/>
                  <a:gd name="connsiteY87" fmla="*/ 489288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62643 w 2168610"/>
                  <a:gd name="connsiteY91" fmla="*/ 433707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40486 w 2168610"/>
                  <a:gd name="connsiteY94" fmla="*/ 432292 h 2039827"/>
                  <a:gd name="connsiteX95" fmla="*/ 1210962 w 2168610"/>
                  <a:gd name="connsiteY95" fmla="*/ 396378 h 2039827"/>
                  <a:gd name="connsiteX96" fmla="*/ 1144010 w 2168610"/>
                  <a:gd name="connsiteY96" fmla="*/ 390478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602245 w 2171957"/>
                  <a:gd name="connsiteY0" fmla="*/ 0 h 2039827"/>
                  <a:gd name="connsiteX1" fmla="*/ 584114 w 2171957"/>
                  <a:gd name="connsiteY1" fmla="*/ 872113 h 2039827"/>
                  <a:gd name="connsiteX2" fmla="*/ 0 w 2171957"/>
                  <a:gd name="connsiteY2" fmla="*/ 841299 h 2039827"/>
                  <a:gd name="connsiteX3" fmla="*/ 3347 w 2171957"/>
                  <a:gd name="connsiteY3" fmla="*/ 890649 h 2039827"/>
                  <a:gd name="connsiteX4" fmla="*/ 52774 w 2171957"/>
                  <a:gd name="connsiteY4" fmla="*/ 921540 h 2039827"/>
                  <a:gd name="connsiteX5" fmla="*/ 108379 w 2171957"/>
                  <a:gd name="connsiteY5" fmla="*/ 989503 h 2039827"/>
                  <a:gd name="connsiteX6" fmla="*/ 157806 w 2171957"/>
                  <a:gd name="connsiteY6" fmla="*/ 1063643 h 2039827"/>
                  <a:gd name="connsiteX7" fmla="*/ 207233 w 2171957"/>
                  <a:gd name="connsiteY7" fmla="*/ 1076000 h 2039827"/>
                  <a:gd name="connsiteX8" fmla="*/ 244303 w 2171957"/>
                  <a:gd name="connsiteY8" fmla="*/ 1125427 h 2039827"/>
                  <a:gd name="connsiteX9" fmla="*/ 275195 w 2171957"/>
                  <a:gd name="connsiteY9" fmla="*/ 1174854 h 2039827"/>
                  <a:gd name="connsiteX10" fmla="*/ 299909 w 2171957"/>
                  <a:gd name="connsiteY10" fmla="*/ 1230459 h 2039827"/>
                  <a:gd name="connsiteX11" fmla="*/ 312266 w 2171957"/>
                  <a:gd name="connsiteY11" fmla="*/ 1304600 h 2039827"/>
                  <a:gd name="connsiteX12" fmla="*/ 330801 w 2171957"/>
                  <a:gd name="connsiteY12" fmla="*/ 1329313 h 2039827"/>
                  <a:gd name="connsiteX13" fmla="*/ 435833 w 2171957"/>
                  <a:gd name="connsiteY13" fmla="*/ 1409632 h 2039827"/>
                  <a:gd name="connsiteX14" fmla="*/ 442012 w 2171957"/>
                  <a:gd name="connsiteY14" fmla="*/ 1384919 h 2039827"/>
                  <a:gd name="connsiteX15" fmla="*/ 577936 w 2171957"/>
                  <a:gd name="connsiteY15" fmla="*/ 1452881 h 2039827"/>
                  <a:gd name="connsiteX16" fmla="*/ 577936 w 2171957"/>
                  <a:gd name="connsiteY16" fmla="*/ 1452881 h 2039827"/>
                  <a:gd name="connsiteX17" fmla="*/ 608828 w 2171957"/>
                  <a:gd name="connsiteY17" fmla="*/ 1397276 h 2039827"/>
                  <a:gd name="connsiteX18" fmla="*/ 664433 w 2171957"/>
                  <a:gd name="connsiteY18" fmla="*/ 1329313 h 2039827"/>
                  <a:gd name="connsiteX19" fmla="*/ 732395 w 2171957"/>
                  <a:gd name="connsiteY19" fmla="*/ 1310778 h 2039827"/>
                  <a:gd name="connsiteX20" fmla="*/ 825071 w 2171957"/>
                  <a:gd name="connsiteY20" fmla="*/ 1323135 h 2039827"/>
                  <a:gd name="connsiteX21" fmla="*/ 905390 w 2171957"/>
                  <a:gd name="connsiteY21" fmla="*/ 1384919 h 2039827"/>
                  <a:gd name="connsiteX22" fmla="*/ 960995 w 2171957"/>
                  <a:gd name="connsiteY22" fmla="*/ 1465238 h 2039827"/>
                  <a:gd name="connsiteX23" fmla="*/ 1016601 w 2171957"/>
                  <a:gd name="connsiteY23" fmla="*/ 1545557 h 2039827"/>
                  <a:gd name="connsiteX24" fmla="*/ 1066028 w 2171957"/>
                  <a:gd name="connsiteY24" fmla="*/ 1632054 h 2039827"/>
                  <a:gd name="connsiteX25" fmla="*/ 1121633 w 2171957"/>
                  <a:gd name="connsiteY25" fmla="*/ 1700016 h 2039827"/>
                  <a:gd name="connsiteX26" fmla="*/ 1171060 w 2171957"/>
                  <a:gd name="connsiteY26" fmla="*/ 1737086 h 2039827"/>
                  <a:gd name="connsiteX27" fmla="*/ 1201952 w 2171957"/>
                  <a:gd name="connsiteY27" fmla="*/ 1817405 h 2039827"/>
                  <a:gd name="connsiteX28" fmla="*/ 1226666 w 2171957"/>
                  <a:gd name="connsiteY28" fmla="*/ 1879189 h 2039827"/>
                  <a:gd name="connsiteX29" fmla="*/ 1251379 w 2171957"/>
                  <a:gd name="connsiteY29" fmla="*/ 1940973 h 2039827"/>
                  <a:gd name="connsiteX30" fmla="*/ 1282271 w 2171957"/>
                  <a:gd name="connsiteY30" fmla="*/ 1984222 h 2039827"/>
                  <a:gd name="connsiteX31" fmla="*/ 1344055 w 2171957"/>
                  <a:gd name="connsiteY31" fmla="*/ 2008935 h 2039827"/>
                  <a:gd name="connsiteX32" fmla="*/ 1442909 w 2171957"/>
                  <a:gd name="connsiteY32" fmla="*/ 2027470 h 2039827"/>
                  <a:gd name="connsiteX33" fmla="*/ 1517049 w 2171957"/>
                  <a:gd name="connsiteY33" fmla="*/ 2039827 h 2039827"/>
                  <a:gd name="connsiteX34" fmla="*/ 1609725 w 2171957"/>
                  <a:gd name="connsiteY34" fmla="*/ 2039827 h 2039827"/>
                  <a:gd name="connsiteX35" fmla="*/ 1591190 w 2171957"/>
                  <a:gd name="connsiteY35" fmla="*/ 2027470 h 2039827"/>
                  <a:gd name="connsiteX36" fmla="*/ 1591190 w 2171957"/>
                  <a:gd name="connsiteY36" fmla="*/ 2027470 h 2039827"/>
                  <a:gd name="connsiteX37" fmla="*/ 1578833 w 2171957"/>
                  <a:gd name="connsiteY37" fmla="*/ 1959508 h 2039827"/>
                  <a:gd name="connsiteX38" fmla="*/ 1554120 w 2171957"/>
                  <a:gd name="connsiteY38" fmla="*/ 1928616 h 2039827"/>
                  <a:gd name="connsiteX39" fmla="*/ 1547941 w 2171957"/>
                  <a:gd name="connsiteY39" fmla="*/ 1891546 h 2039827"/>
                  <a:gd name="connsiteX40" fmla="*/ 1529406 w 2171957"/>
                  <a:gd name="connsiteY40" fmla="*/ 1848297 h 2039827"/>
                  <a:gd name="connsiteX41" fmla="*/ 1541763 w 2171957"/>
                  <a:gd name="connsiteY41" fmla="*/ 1817405 h 2039827"/>
                  <a:gd name="connsiteX42" fmla="*/ 1535584 w 2171957"/>
                  <a:gd name="connsiteY42" fmla="*/ 1798870 h 2039827"/>
                  <a:gd name="connsiteX43" fmla="*/ 1492336 w 2171957"/>
                  <a:gd name="connsiteY43" fmla="*/ 1774157 h 2039827"/>
                  <a:gd name="connsiteX44" fmla="*/ 1541763 w 2171957"/>
                  <a:gd name="connsiteY44" fmla="*/ 1743265 h 2039827"/>
                  <a:gd name="connsiteX45" fmla="*/ 1547941 w 2171957"/>
                  <a:gd name="connsiteY45" fmla="*/ 1730908 h 2039827"/>
                  <a:gd name="connsiteX46" fmla="*/ 1554120 w 2171957"/>
                  <a:gd name="connsiteY46" fmla="*/ 1700016 h 2039827"/>
                  <a:gd name="connsiteX47" fmla="*/ 1529406 w 2171957"/>
                  <a:gd name="connsiteY47" fmla="*/ 1669124 h 2039827"/>
                  <a:gd name="connsiteX48" fmla="*/ 1554120 w 2171957"/>
                  <a:gd name="connsiteY48" fmla="*/ 1669124 h 2039827"/>
                  <a:gd name="connsiteX49" fmla="*/ 1578833 w 2171957"/>
                  <a:gd name="connsiteY49" fmla="*/ 1650589 h 2039827"/>
                  <a:gd name="connsiteX50" fmla="*/ 1554120 w 2171957"/>
                  <a:gd name="connsiteY50" fmla="*/ 1594984 h 2039827"/>
                  <a:gd name="connsiteX51" fmla="*/ 1554120 w 2171957"/>
                  <a:gd name="connsiteY51" fmla="*/ 1594984 h 2039827"/>
                  <a:gd name="connsiteX52" fmla="*/ 1622082 w 2171957"/>
                  <a:gd name="connsiteY52" fmla="*/ 1594984 h 2039827"/>
                  <a:gd name="connsiteX53" fmla="*/ 1634439 w 2171957"/>
                  <a:gd name="connsiteY53" fmla="*/ 1582627 h 2039827"/>
                  <a:gd name="connsiteX54" fmla="*/ 1652974 w 2171957"/>
                  <a:gd name="connsiteY54" fmla="*/ 1533200 h 2039827"/>
                  <a:gd name="connsiteX55" fmla="*/ 1690044 w 2171957"/>
                  <a:gd name="connsiteY55" fmla="*/ 1533200 h 2039827"/>
                  <a:gd name="connsiteX56" fmla="*/ 1708579 w 2171957"/>
                  <a:gd name="connsiteY56" fmla="*/ 1533200 h 2039827"/>
                  <a:gd name="connsiteX57" fmla="*/ 1708579 w 2171957"/>
                  <a:gd name="connsiteY57" fmla="*/ 1502308 h 2039827"/>
                  <a:gd name="connsiteX58" fmla="*/ 1702401 w 2171957"/>
                  <a:gd name="connsiteY58" fmla="*/ 1483773 h 2039827"/>
                  <a:gd name="connsiteX59" fmla="*/ 1702401 w 2171957"/>
                  <a:gd name="connsiteY59" fmla="*/ 1483773 h 2039827"/>
                  <a:gd name="connsiteX60" fmla="*/ 1776541 w 2171957"/>
                  <a:gd name="connsiteY60" fmla="*/ 1489951 h 2039827"/>
                  <a:gd name="connsiteX61" fmla="*/ 1838325 w 2171957"/>
                  <a:gd name="connsiteY61" fmla="*/ 1477595 h 2039827"/>
                  <a:gd name="connsiteX62" fmla="*/ 1900109 w 2171957"/>
                  <a:gd name="connsiteY62" fmla="*/ 1421989 h 2039827"/>
                  <a:gd name="connsiteX63" fmla="*/ 1900109 w 2171957"/>
                  <a:gd name="connsiteY63" fmla="*/ 1378740 h 2039827"/>
                  <a:gd name="connsiteX64" fmla="*/ 1949536 w 2171957"/>
                  <a:gd name="connsiteY64" fmla="*/ 1347849 h 2039827"/>
                  <a:gd name="connsiteX65" fmla="*/ 1943357 w 2171957"/>
                  <a:gd name="connsiteY65" fmla="*/ 1286065 h 2039827"/>
                  <a:gd name="connsiteX66" fmla="*/ 1986606 w 2171957"/>
                  <a:gd name="connsiteY66" fmla="*/ 1267530 h 2039827"/>
                  <a:gd name="connsiteX67" fmla="*/ 2011320 w 2171957"/>
                  <a:gd name="connsiteY67" fmla="*/ 1329313 h 2039827"/>
                  <a:gd name="connsiteX68" fmla="*/ 2147244 w 2171957"/>
                  <a:gd name="connsiteY68" fmla="*/ 1255173 h 2039827"/>
                  <a:gd name="connsiteX69" fmla="*/ 2159601 w 2171957"/>
                  <a:gd name="connsiteY69" fmla="*/ 1168676 h 2039827"/>
                  <a:gd name="connsiteX70" fmla="*/ 2147244 w 2171957"/>
                  <a:gd name="connsiteY70" fmla="*/ 1131605 h 2039827"/>
                  <a:gd name="connsiteX71" fmla="*/ 2141066 w 2171957"/>
                  <a:gd name="connsiteY71" fmla="*/ 1094535 h 2039827"/>
                  <a:gd name="connsiteX72" fmla="*/ 2153422 w 2171957"/>
                  <a:gd name="connsiteY72" fmla="*/ 1051286 h 2039827"/>
                  <a:gd name="connsiteX73" fmla="*/ 2171957 w 2171957"/>
                  <a:gd name="connsiteY73" fmla="*/ 1014216 h 2039827"/>
                  <a:gd name="connsiteX74" fmla="*/ 2134887 w 2171957"/>
                  <a:gd name="connsiteY74" fmla="*/ 903005 h 2039827"/>
                  <a:gd name="connsiteX75" fmla="*/ 2103995 w 2171957"/>
                  <a:gd name="connsiteY75" fmla="*/ 872113 h 2039827"/>
                  <a:gd name="connsiteX76" fmla="*/ 2079282 w 2171957"/>
                  <a:gd name="connsiteY76" fmla="*/ 791795 h 2039827"/>
                  <a:gd name="connsiteX77" fmla="*/ 2066925 w 2171957"/>
                  <a:gd name="connsiteY77" fmla="*/ 618800 h 2039827"/>
                  <a:gd name="connsiteX78" fmla="*/ 2054568 w 2171957"/>
                  <a:gd name="connsiteY78" fmla="*/ 519946 h 2039827"/>
                  <a:gd name="connsiteX79" fmla="*/ 2036033 w 2171957"/>
                  <a:gd name="connsiteY79" fmla="*/ 501411 h 2039827"/>
                  <a:gd name="connsiteX80" fmla="*/ 1986606 w 2171957"/>
                  <a:gd name="connsiteY80" fmla="*/ 526124 h 2039827"/>
                  <a:gd name="connsiteX81" fmla="*/ 1875395 w 2171957"/>
                  <a:gd name="connsiteY81" fmla="*/ 470519 h 2039827"/>
                  <a:gd name="connsiteX82" fmla="*/ 1838325 w 2171957"/>
                  <a:gd name="connsiteY82" fmla="*/ 470519 h 2039827"/>
                  <a:gd name="connsiteX83" fmla="*/ 1770363 w 2171957"/>
                  <a:gd name="connsiteY83" fmla="*/ 464340 h 2039827"/>
                  <a:gd name="connsiteX84" fmla="*/ 1696222 w 2171957"/>
                  <a:gd name="connsiteY84" fmla="*/ 519946 h 2039827"/>
                  <a:gd name="connsiteX85" fmla="*/ 1634439 w 2171957"/>
                  <a:gd name="connsiteY85" fmla="*/ 489054 h 2039827"/>
                  <a:gd name="connsiteX86" fmla="*/ 1597368 w 2171957"/>
                  <a:gd name="connsiteY86" fmla="*/ 501411 h 2039827"/>
                  <a:gd name="connsiteX87" fmla="*/ 1597430 w 2171957"/>
                  <a:gd name="connsiteY87" fmla="*/ 489288 h 2039827"/>
                  <a:gd name="connsiteX88" fmla="*/ 1523228 w 2171957"/>
                  <a:gd name="connsiteY88" fmla="*/ 495232 h 2039827"/>
                  <a:gd name="connsiteX89" fmla="*/ 1492336 w 2171957"/>
                  <a:gd name="connsiteY89" fmla="*/ 470519 h 2039827"/>
                  <a:gd name="connsiteX90" fmla="*/ 1442909 w 2171957"/>
                  <a:gd name="connsiteY90" fmla="*/ 489054 h 2039827"/>
                  <a:gd name="connsiteX91" fmla="*/ 1365990 w 2171957"/>
                  <a:gd name="connsiteY91" fmla="*/ 433707 h 2039827"/>
                  <a:gd name="connsiteX92" fmla="*/ 1294628 w 2171957"/>
                  <a:gd name="connsiteY92" fmla="*/ 451984 h 2039827"/>
                  <a:gd name="connsiteX93" fmla="*/ 1263736 w 2171957"/>
                  <a:gd name="connsiteY93" fmla="*/ 439627 h 2039827"/>
                  <a:gd name="connsiteX94" fmla="*/ 1243833 w 2171957"/>
                  <a:gd name="connsiteY94" fmla="*/ 432292 h 2039827"/>
                  <a:gd name="connsiteX95" fmla="*/ 1214309 w 2171957"/>
                  <a:gd name="connsiteY95" fmla="*/ 396378 h 2039827"/>
                  <a:gd name="connsiteX96" fmla="*/ 1147357 w 2171957"/>
                  <a:gd name="connsiteY96" fmla="*/ 390478 h 2039827"/>
                  <a:gd name="connsiteX97" fmla="*/ 1109276 w 2171957"/>
                  <a:gd name="connsiteY97" fmla="*/ 371665 h 2039827"/>
                  <a:gd name="connsiteX98" fmla="*/ 1090741 w 2171957"/>
                  <a:gd name="connsiteY98" fmla="*/ 371665 h 2039827"/>
                  <a:gd name="connsiteX99" fmla="*/ 1078384 w 2171957"/>
                  <a:gd name="connsiteY99" fmla="*/ 359308 h 2039827"/>
                  <a:gd name="connsiteX100" fmla="*/ 1066028 w 2171957"/>
                  <a:gd name="connsiteY100" fmla="*/ 353130 h 2039827"/>
                  <a:gd name="connsiteX101" fmla="*/ 1071797 w 2171957"/>
                  <a:gd name="connsiteY101" fmla="*/ 10936 h 2039827"/>
                  <a:gd name="connsiteX102" fmla="*/ 602245 w 2171957"/>
                  <a:gd name="connsiteY102" fmla="*/ 0 h 2039827"/>
                  <a:gd name="connsiteX0" fmla="*/ 608423 w 2178135"/>
                  <a:gd name="connsiteY0" fmla="*/ 0 h 2039827"/>
                  <a:gd name="connsiteX1" fmla="*/ 590292 w 2178135"/>
                  <a:gd name="connsiteY1" fmla="*/ 872113 h 2039827"/>
                  <a:gd name="connsiteX2" fmla="*/ 6178 w 2178135"/>
                  <a:gd name="connsiteY2" fmla="*/ 841299 h 2039827"/>
                  <a:gd name="connsiteX3" fmla="*/ 0 w 2178135"/>
                  <a:gd name="connsiteY3" fmla="*/ 880734 h 2039827"/>
                  <a:gd name="connsiteX4" fmla="*/ 58952 w 2178135"/>
                  <a:gd name="connsiteY4" fmla="*/ 921540 h 2039827"/>
                  <a:gd name="connsiteX5" fmla="*/ 114557 w 2178135"/>
                  <a:gd name="connsiteY5" fmla="*/ 989503 h 2039827"/>
                  <a:gd name="connsiteX6" fmla="*/ 163984 w 2178135"/>
                  <a:gd name="connsiteY6" fmla="*/ 1063643 h 2039827"/>
                  <a:gd name="connsiteX7" fmla="*/ 213411 w 2178135"/>
                  <a:gd name="connsiteY7" fmla="*/ 1076000 h 2039827"/>
                  <a:gd name="connsiteX8" fmla="*/ 250481 w 2178135"/>
                  <a:gd name="connsiteY8" fmla="*/ 1125427 h 2039827"/>
                  <a:gd name="connsiteX9" fmla="*/ 281373 w 2178135"/>
                  <a:gd name="connsiteY9" fmla="*/ 1174854 h 2039827"/>
                  <a:gd name="connsiteX10" fmla="*/ 306087 w 2178135"/>
                  <a:gd name="connsiteY10" fmla="*/ 1230459 h 2039827"/>
                  <a:gd name="connsiteX11" fmla="*/ 318444 w 2178135"/>
                  <a:gd name="connsiteY11" fmla="*/ 1304600 h 2039827"/>
                  <a:gd name="connsiteX12" fmla="*/ 336979 w 2178135"/>
                  <a:gd name="connsiteY12" fmla="*/ 1329313 h 2039827"/>
                  <a:gd name="connsiteX13" fmla="*/ 442011 w 2178135"/>
                  <a:gd name="connsiteY13" fmla="*/ 1409632 h 2039827"/>
                  <a:gd name="connsiteX14" fmla="*/ 448190 w 2178135"/>
                  <a:gd name="connsiteY14" fmla="*/ 1384919 h 2039827"/>
                  <a:gd name="connsiteX15" fmla="*/ 584114 w 2178135"/>
                  <a:gd name="connsiteY15" fmla="*/ 1452881 h 2039827"/>
                  <a:gd name="connsiteX16" fmla="*/ 584114 w 2178135"/>
                  <a:gd name="connsiteY16" fmla="*/ 1452881 h 2039827"/>
                  <a:gd name="connsiteX17" fmla="*/ 615006 w 2178135"/>
                  <a:gd name="connsiteY17" fmla="*/ 1397276 h 2039827"/>
                  <a:gd name="connsiteX18" fmla="*/ 670611 w 2178135"/>
                  <a:gd name="connsiteY18" fmla="*/ 1329313 h 2039827"/>
                  <a:gd name="connsiteX19" fmla="*/ 738573 w 2178135"/>
                  <a:gd name="connsiteY19" fmla="*/ 1310778 h 2039827"/>
                  <a:gd name="connsiteX20" fmla="*/ 831249 w 2178135"/>
                  <a:gd name="connsiteY20" fmla="*/ 1323135 h 2039827"/>
                  <a:gd name="connsiteX21" fmla="*/ 911568 w 2178135"/>
                  <a:gd name="connsiteY21" fmla="*/ 1384919 h 2039827"/>
                  <a:gd name="connsiteX22" fmla="*/ 967173 w 2178135"/>
                  <a:gd name="connsiteY22" fmla="*/ 1465238 h 2039827"/>
                  <a:gd name="connsiteX23" fmla="*/ 1022779 w 2178135"/>
                  <a:gd name="connsiteY23" fmla="*/ 1545557 h 2039827"/>
                  <a:gd name="connsiteX24" fmla="*/ 1072206 w 2178135"/>
                  <a:gd name="connsiteY24" fmla="*/ 1632054 h 2039827"/>
                  <a:gd name="connsiteX25" fmla="*/ 1127811 w 2178135"/>
                  <a:gd name="connsiteY25" fmla="*/ 1700016 h 2039827"/>
                  <a:gd name="connsiteX26" fmla="*/ 1177238 w 2178135"/>
                  <a:gd name="connsiteY26" fmla="*/ 1737086 h 2039827"/>
                  <a:gd name="connsiteX27" fmla="*/ 1208130 w 2178135"/>
                  <a:gd name="connsiteY27" fmla="*/ 1817405 h 2039827"/>
                  <a:gd name="connsiteX28" fmla="*/ 1232844 w 2178135"/>
                  <a:gd name="connsiteY28" fmla="*/ 1879189 h 2039827"/>
                  <a:gd name="connsiteX29" fmla="*/ 1257557 w 2178135"/>
                  <a:gd name="connsiteY29" fmla="*/ 1940973 h 2039827"/>
                  <a:gd name="connsiteX30" fmla="*/ 1288449 w 2178135"/>
                  <a:gd name="connsiteY30" fmla="*/ 1984222 h 2039827"/>
                  <a:gd name="connsiteX31" fmla="*/ 1350233 w 2178135"/>
                  <a:gd name="connsiteY31" fmla="*/ 2008935 h 2039827"/>
                  <a:gd name="connsiteX32" fmla="*/ 1449087 w 2178135"/>
                  <a:gd name="connsiteY32" fmla="*/ 2027470 h 2039827"/>
                  <a:gd name="connsiteX33" fmla="*/ 1523227 w 2178135"/>
                  <a:gd name="connsiteY33" fmla="*/ 2039827 h 2039827"/>
                  <a:gd name="connsiteX34" fmla="*/ 1615903 w 2178135"/>
                  <a:gd name="connsiteY34" fmla="*/ 2039827 h 2039827"/>
                  <a:gd name="connsiteX35" fmla="*/ 1597368 w 2178135"/>
                  <a:gd name="connsiteY35" fmla="*/ 2027470 h 2039827"/>
                  <a:gd name="connsiteX36" fmla="*/ 1597368 w 2178135"/>
                  <a:gd name="connsiteY36" fmla="*/ 2027470 h 2039827"/>
                  <a:gd name="connsiteX37" fmla="*/ 1585011 w 2178135"/>
                  <a:gd name="connsiteY37" fmla="*/ 1959508 h 2039827"/>
                  <a:gd name="connsiteX38" fmla="*/ 1560298 w 2178135"/>
                  <a:gd name="connsiteY38" fmla="*/ 1928616 h 2039827"/>
                  <a:gd name="connsiteX39" fmla="*/ 1554119 w 2178135"/>
                  <a:gd name="connsiteY39" fmla="*/ 1891546 h 2039827"/>
                  <a:gd name="connsiteX40" fmla="*/ 1535584 w 2178135"/>
                  <a:gd name="connsiteY40" fmla="*/ 1848297 h 2039827"/>
                  <a:gd name="connsiteX41" fmla="*/ 1547941 w 2178135"/>
                  <a:gd name="connsiteY41" fmla="*/ 1817405 h 2039827"/>
                  <a:gd name="connsiteX42" fmla="*/ 1541762 w 2178135"/>
                  <a:gd name="connsiteY42" fmla="*/ 1798870 h 2039827"/>
                  <a:gd name="connsiteX43" fmla="*/ 1498514 w 2178135"/>
                  <a:gd name="connsiteY43" fmla="*/ 1774157 h 2039827"/>
                  <a:gd name="connsiteX44" fmla="*/ 1547941 w 2178135"/>
                  <a:gd name="connsiteY44" fmla="*/ 1743265 h 2039827"/>
                  <a:gd name="connsiteX45" fmla="*/ 1554119 w 2178135"/>
                  <a:gd name="connsiteY45" fmla="*/ 1730908 h 2039827"/>
                  <a:gd name="connsiteX46" fmla="*/ 1560298 w 2178135"/>
                  <a:gd name="connsiteY46" fmla="*/ 1700016 h 2039827"/>
                  <a:gd name="connsiteX47" fmla="*/ 1535584 w 2178135"/>
                  <a:gd name="connsiteY47" fmla="*/ 1669124 h 2039827"/>
                  <a:gd name="connsiteX48" fmla="*/ 1560298 w 2178135"/>
                  <a:gd name="connsiteY48" fmla="*/ 1669124 h 2039827"/>
                  <a:gd name="connsiteX49" fmla="*/ 1585011 w 2178135"/>
                  <a:gd name="connsiteY49" fmla="*/ 1650589 h 2039827"/>
                  <a:gd name="connsiteX50" fmla="*/ 1560298 w 2178135"/>
                  <a:gd name="connsiteY50" fmla="*/ 1594984 h 2039827"/>
                  <a:gd name="connsiteX51" fmla="*/ 1560298 w 2178135"/>
                  <a:gd name="connsiteY51" fmla="*/ 1594984 h 2039827"/>
                  <a:gd name="connsiteX52" fmla="*/ 1628260 w 2178135"/>
                  <a:gd name="connsiteY52" fmla="*/ 1594984 h 2039827"/>
                  <a:gd name="connsiteX53" fmla="*/ 1640617 w 2178135"/>
                  <a:gd name="connsiteY53" fmla="*/ 1582627 h 2039827"/>
                  <a:gd name="connsiteX54" fmla="*/ 1659152 w 2178135"/>
                  <a:gd name="connsiteY54" fmla="*/ 1533200 h 2039827"/>
                  <a:gd name="connsiteX55" fmla="*/ 1696222 w 2178135"/>
                  <a:gd name="connsiteY55" fmla="*/ 1533200 h 2039827"/>
                  <a:gd name="connsiteX56" fmla="*/ 1714757 w 2178135"/>
                  <a:gd name="connsiteY56" fmla="*/ 1533200 h 2039827"/>
                  <a:gd name="connsiteX57" fmla="*/ 1714757 w 2178135"/>
                  <a:gd name="connsiteY57" fmla="*/ 1502308 h 2039827"/>
                  <a:gd name="connsiteX58" fmla="*/ 1708579 w 2178135"/>
                  <a:gd name="connsiteY58" fmla="*/ 1483773 h 2039827"/>
                  <a:gd name="connsiteX59" fmla="*/ 1708579 w 2178135"/>
                  <a:gd name="connsiteY59" fmla="*/ 1483773 h 2039827"/>
                  <a:gd name="connsiteX60" fmla="*/ 1782719 w 2178135"/>
                  <a:gd name="connsiteY60" fmla="*/ 1489951 h 2039827"/>
                  <a:gd name="connsiteX61" fmla="*/ 1844503 w 2178135"/>
                  <a:gd name="connsiteY61" fmla="*/ 1477595 h 2039827"/>
                  <a:gd name="connsiteX62" fmla="*/ 1906287 w 2178135"/>
                  <a:gd name="connsiteY62" fmla="*/ 1421989 h 2039827"/>
                  <a:gd name="connsiteX63" fmla="*/ 1906287 w 2178135"/>
                  <a:gd name="connsiteY63" fmla="*/ 1378740 h 2039827"/>
                  <a:gd name="connsiteX64" fmla="*/ 1955714 w 2178135"/>
                  <a:gd name="connsiteY64" fmla="*/ 1347849 h 2039827"/>
                  <a:gd name="connsiteX65" fmla="*/ 1949535 w 2178135"/>
                  <a:gd name="connsiteY65" fmla="*/ 1286065 h 2039827"/>
                  <a:gd name="connsiteX66" fmla="*/ 1992784 w 2178135"/>
                  <a:gd name="connsiteY66" fmla="*/ 1267530 h 2039827"/>
                  <a:gd name="connsiteX67" fmla="*/ 2017498 w 2178135"/>
                  <a:gd name="connsiteY67" fmla="*/ 1329313 h 2039827"/>
                  <a:gd name="connsiteX68" fmla="*/ 2153422 w 2178135"/>
                  <a:gd name="connsiteY68" fmla="*/ 1255173 h 2039827"/>
                  <a:gd name="connsiteX69" fmla="*/ 2165779 w 2178135"/>
                  <a:gd name="connsiteY69" fmla="*/ 1168676 h 2039827"/>
                  <a:gd name="connsiteX70" fmla="*/ 2153422 w 2178135"/>
                  <a:gd name="connsiteY70" fmla="*/ 1131605 h 2039827"/>
                  <a:gd name="connsiteX71" fmla="*/ 2147244 w 2178135"/>
                  <a:gd name="connsiteY71" fmla="*/ 1094535 h 2039827"/>
                  <a:gd name="connsiteX72" fmla="*/ 2159600 w 2178135"/>
                  <a:gd name="connsiteY72" fmla="*/ 1051286 h 2039827"/>
                  <a:gd name="connsiteX73" fmla="*/ 2178135 w 2178135"/>
                  <a:gd name="connsiteY73" fmla="*/ 1014216 h 2039827"/>
                  <a:gd name="connsiteX74" fmla="*/ 2141065 w 2178135"/>
                  <a:gd name="connsiteY74" fmla="*/ 903005 h 2039827"/>
                  <a:gd name="connsiteX75" fmla="*/ 2110173 w 2178135"/>
                  <a:gd name="connsiteY75" fmla="*/ 872113 h 2039827"/>
                  <a:gd name="connsiteX76" fmla="*/ 2085460 w 2178135"/>
                  <a:gd name="connsiteY76" fmla="*/ 791795 h 2039827"/>
                  <a:gd name="connsiteX77" fmla="*/ 2073103 w 2178135"/>
                  <a:gd name="connsiteY77" fmla="*/ 618800 h 2039827"/>
                  <a:gd name="connsiteX78" fmla="*/ 2060746 w 2178135"/>
                  <a:gd name="connsiteY78" fmla="*/ 519946 h 2039827"/>
                  <a:gd name="connsiteX79" fmla="*/ 2042211 w 2178135"/>
                  <a:gd name="connsiteY79" fmla="*/ 501411 h 2039827"/>
                  <a:gd name="connsiteX80" fmla="*/ 1992784 w 2178135"/>
                  <a:gd name="connsiteY80" fmla="*/ 526124 h 2039827"/>
                  <a:gd name="connsiteX81" fmla="*/ 1881573 w 2178135"/>
                  <a:gd name="connsiteY81" fmla="*/ 470519 h 2039827"/>
                  <a:gd name="connsiteX82" fmla="*/ 1844503 w 2178135"/>
                  <a:gd name="connsiteY82" fmla="*/ 470519 h 2039827"/>
                  <a:gd name="connsiteX83" fmla="*/ 1776541 w 2178135"/>
                  <a:gd name="connsiteY83" fmla="*/ 464340 h 2039827"/>
                  <a:gd name="connsiteX84" fmla="*/ 1702400 w 2178135"/>
                  <a:gd name="connsiteY84" fmla="*/ 519946 h 2039827"/>
                  <a:gd name="connsiteX85" fmla="*/ 1640617 w 2178135"/>
                  <a:gd name="connsiteY85" fmla="*/ 489054 h 2039827"/>
                  <a:gd name="connsiteX86" fmla="*/ 1603546 w 2178135"/>
                  <a:gd name="connsiteY86" fmla="*/ 501411 h 2039827"/>
                  <a:gd name="connsiteX87" fmla="*/ 1603608 w 2178135"/>
                  <a:gd name="connsiteY87" fmla="*/ 489288 h 2039827"/>
                  <a:gd name="connsiteX88" fmla="*/ 1529406 w 2178135"/>
                  <a:gd name="connsiteY88" fmla="*/ 495232 h 2039827"/>
                  <a:gd name="connsiteX89" fmla="*/ 1498514 w 2178135"/>
                  <a:gd name="connsiteY89" fmla="*/ 470519 h 2039827"/>
                  <a:gd name="connsiteX90" fmla="*/ 1449087 w 2178135"/>
                  <a:gd name="connsiteY90" fmla="*/ 489054 h 2039827"/>
                  <a:gd name="connsiteX91" fmla="*/ 1372168 w 2178135"/>
                  <a:gd name="connsiteY91" fmla="*/ 433707 h 2039827"/>
                  <a:gd name="connsiteX92" fmla="*/ 1300806 w 2178135"/>
                  <a:gd name="connsiteY92" fmla="*/ 451984 h 2039827"/>
                  <a:gd name="connsiteX93" fmla="*/ 1269914 w 2178135"/>
                  <a:gd name="connsiteY93" fmla="*/ 439627 h 2039827"/>
                  <a:gd name="connsiteX94" fmla="*/ 1250011 w 2178135"/>
                  <a:gd name="connsiteY94" fmla="*/ 432292 h 2039827"/>
                  <a:gd name="connsiteX95" fmla="*/ 1220487 w 2178135"/>
                  <a:gd name="connsiteY95" fmla="*/ 396378 h 2039827"/>
                  <a:gd name="connsiteX96" fmla="*/ 1153535 w 2178135"/>
                  <a:gd name="connsiteY96" fmla="*/ 390478 h 2039827"/>
                  <a:gd name="connsiteX97" fmla="*/ 1115454 w 2178135"/>
                  <a:gd name="connsiteY97" fmla="*/ 371665 h 2039827"/>
                  <a:gd name="connsiteX98" fmla="*/ 1096919 w 2178135"/>
                  <a:gd name="connsiteY98" fmla="*/ 371665 h 2039827"/>
                  <a:gd name="connsiteX99" fmla="*/ 1084562 w 2178135"/>
                  <a:gd name="connsiteY99" fmla="*/ 359308 h 2039827"/>
                  <a:gd name="connsiteX100" fmla="*/ 1072206 w 2178135"/>
                  <a:gd name="connsiteY100" fmla="*/ 353130 h 2039827"/>
                  <a:gd name="connsiteX101" fmla="*/ 1077975 w 2178135"/>
                  <a:gd name="connsiteY101" fmla="*/ 10936 h 2039827"/>
                  <a:gd name="connsiteX102" fmla="*/ 608423 w 2178135"/>
                  <a:gd name="connsiteY102" fmla="*/ 0 h 2039827"/>
                  <a:gd name="connsiteX0" fmla="*/ 608423 w 2178135"/>
                  <a:gd name="connsiteY0" fmla="*/ 0 h 2039827"/>
                  <a:gd name="connsiteX1" fmla="*/ 590292 w 2178135"/>
                  <a:gd name="connsiteY1" fmla="*/ 872113 h 2039827"/>
                  <a:gd name="connsiteX2" fmla="*/ 6178 w 2178135"/>
                  <a:gd name="connsiteY2" fmla="*/ 841299 h 2039827"/>
                  <a:gd name="connsiteX3" fmla="*/ 0 w 2178135"/>
                  <a:gd name="connsiteY3" fmla="*/ 880734 h 2039827"/>
                  <a:gd name="connsiteX4" fmla="*/ 58952 w 2178135"/>
                  <a:gd name="connsiteY4" fmla="*/ 921540 h 2039827"/>
                  <a:gd name="connsiteX5" fmla="*/ 114557 w 2178135"/>
                  <a:gd name="connsiteY5" fmla="*/ 989503 h 2039827"/>
                  <a:gd name="connsiteX6" fmla="*/ 163984 w 2178135"/>
                  <a:gd name="connsiteY6" fmla="*/ 1063643 h 2039827"/>
                  <a:gd name="connsiteX7" fmla="*/ 213411 w 2178135"/>
                  <a:gd name="connsiteY7" fmla="*/ 1076000 h 2039827"/>
                  <a:gd name="connsiteX8" fmla="*/ 250481 w 2178135"/>
                  <a:gd name="connsiteY8" fmla="*/ 1125427 h 2039827"/>
                  <a:gd name="connsiteX9" fmla="*/ 281373 w 2178135"/>
                  <a:gd name="connsiteY9" fmla="*/ 1174854 h 2039827"/>
                  <a:gd name="connsiteX10" fmla="*/ 306087 w 2178135"/>
                  <a:gd name="connsiteY10" fmla="*/ 1230459 h 2039827"/>
                  <a:gd name="connsiteX11" fmla="*/ 318444 w 2178135"/>
                  <a:gd name="connsiteY11" fmla="*/ 1304600 h 2039827"/>
                  <a:gd name="connsiteX12" fmla="*/ 336979 w 2178135"/>
                  <a:gd name="connsiteY12" fmla="*/ 1329313 h 2039827"/>
                  <a:gd name="connsiteX13" fmla="*/ 442011 w 2178135"/>
                  <a:gd name="connsiteY13" fmla="*/ 1409632 h 2039827"/>
                  <a:gd name="connsiteX14" fmla="*/ 448190 w 2178135"/>
                  <a:gd name="connsiteY14" fmla="*/ 1384919 h 2039827"/>
                  <a:gd name="connsiteX15" fmla="*/ 584114 w 2178135"/>
                  <a:gd name="connsiteY15" fmla="*/ 1452881 h 2039827"/>
                  <a:gd name="connsiteX16" fmla="*/ 584114 w 2178135"/>
                  <a:gd name="connsiteY16" fmla="*/ 1452881 h 2039827"/>
                  <a:gd name="connsiteX17" fmla="*/ 615006 w 2178135"/>
                  <a:gd name="connsiteY17" fmla="*/ 1397276 h 2039827"/>
                  <a:gd name="connsiteX18" fmla="*/ 670611 w 2178135"/>
                  <a:gd name="connsiteY18" fmla="*/ 1329313 h 2039827"/>
                  <a:gd name="connsiteX19" fmla="*/ 738573 w 2178135"/>
                  <a:gd name="connsiteY19" fmla="*/ 1310778 h 2039827"/>
                  <a:gd name="connsiteX20" fmla="*/ 831249 w 2178135"/>
                  <a:gd name="connsiteY20" fmla="*/ 1323135 h 2039827"/>
                  <a:gd name="connsiteX21" fmla="*/ 911568 w 2178135"/>
                  <a:gd name="connsiteY21" fmla="*/ 1384919 h 2039827"/>
                  <a:gd name="connsiteX22" fmla="*/ 967173 w 2178135"/>
                  <a:gd name="connsiteY22" fmla="*/ 1465238 h 2039827"/>
                  <a:gd name="connsiteX23" fmla="*/ 1022779 w 2178135"/>
                  <a:gd name="connsiteY23" fmla="*/ 1545557 h 2039827"/>
                  <a:gd name="connsiteX24" fmla="*/ 1072206 w 2178135"/>
                  <a:gd name="connsiteY24" fmla="*/ 1632054 h 2039827"/>
                  <a:gd name="connsiteX25" fmla="*/ 1127811 w 2178135"/>
                  <a:gd name="connsiteY25" fmla="*/ 1700016 h 2039827"/>
                  <a:gd name="connsiteX26" fmla="*/ 1177238 w 2178135"/>
                  <a:gd name="connsiteY26" fmla="*/ 1737086 h 2039827"/>
                  <a:gd name="connsiteX27" fmla="*/ 1208130 w 2178135"/>
                  <a:gd name="connsiteY27" fmla="*/ 1817405 h 2039827"/>
                  <a:gd name="connsiteX28" fmla="*/ 1232844 w 2178135"/>
                  <a:gd name="connsiteY28" fmla="*/ 1879189 h 2039827"/>
                  <a:gd name="connsiteX29" fmla="*/ 1257557 w 2178135"/>
                  <a:gd name="connsiteY29" fmla="*/ 1940973 h 2039827"/>
                  <a:gd name="connsiteX30" fmla="*/ 1288449 w 2178135"/>
                  <a:gd name="connsiteY30" fmla="*/ 1984222 h 2039827"/>
                  <a:gd name="connsiteX31" fmla="*/ 1350233 w 2178135"/>
                  <a:gd name="connsiteY31" fmla="*/ 2008935 h 2039827"/>
                  <a:gd name="connsiteX32" fmla="*/ 1449087 w 2178135"/>
                  <a:gd name="connsiteY32" fmla="*/ 2027470 h 2039827"/>
                  <a:gd name="connsiteX33" fmla="*/ 1523227 w 2178135"/>
                  <a:gd name="connsiteY33" fmla="*/ 2039827 h 2039827"/>
                  <a:gd name="connsiteX34" fmla="*/ 1615903 w 2178135"/>
                  <a:gd name="connsiteY34" fmla="*/ 2039827 h 2039827"/>
                  <a:gd name="connsiteX35" fmla="*/ 1597368 w 2178135"/>
                  <a:gd name="connsiteY35" fmla="*/ 2027470 h 2039827"/>
                  <a:gd name="connsiteX36" fmla="*/ 1597368 w 2178135"/>
                  <a:gd name="connsiteY36" fmla="*/ 2027470 h 2039827"/>
                  <a:gd name="connsiteX37" fmla="*/ 1585011 w 2178135"/>
                  <a:gd name="connsiteY37" fmla="*/ 1959508 h 2039827"/>
                  <a:gd name="connsiteX38" fmla="*/ 1560298 w 2178135"/>
                  <a:gd name="connsiteY38" fmla="*/ 1928616 h 2039827"/>
                  <a:gd name="connsiteX39" fmla="*/ 1554119 w 2178135"/>
                  <a:gd name="connsiteY39" fmla="*/ 1891546 h 2039827"/>
                  <a:gd name="connsiteX40" fmla="*/ 1535584 w 2178135"/>
                  <a:gd name="connsiteY40" fmla="*/ 1848297 h 2039827"/>
                  <a:gd name="connsiteX41" fmla="*/ 1547941 w 2178135"/>
                  <a:gd name="connsiteY41" fmla="*/ 1817405 h 2039827"/>
                  <a:gd name="connsiteX42" fmla="*/ 1541762 w 2178135"/>
                  <a:gd name="connsiteY42" fmla="*/ 1798870 h 2039827"/>
                  <a:gd name="connsiteX43" fmla="*/ 1498514 w 2178135"/>
                  <a:gd name="connsiteY43" fmla="*/ 1774157 h 2039827"/>
                  <a:gd name="connsiteX44" fmla="*/ 1547941 w 2178135"/>
                  <a:gd name="connsiteY44" fmla="*/ 1743265 h 2039827"/>
                  <a:gd name="connsiteX45" fmla="*/ 1554119 w 2178135"/>
                  <a:gd name="connsiteY45" fmla="*/ 1730908 h 2039827"/>
                  <a:gd name="connsiteX46" fmla="*/ 1560298 w 2178135"/>
                  <a:gd name="connsiteY46" fmla="*/ 1700016 h 2039827"/>
                  <a:gd name="connsiteX47" fmla="*/ 1535584 w 2178135"/>
                  <a:gd name="connsiteY47" fmla="*/ 1669124 h 2039827"/>
                  <a:gd name="connsiteX48" fmla="*/ 1560298 w 2178135"/>
                  <a:gd name="connsiteY48" fmla="*/ 1669124 h 2039827"/>
                  <a:gd name="connsiteX49" fmla="*/ 1585011 w 2178135"/>
                  <a:gd name="connsiteY49" fmla="*/ 1650589 h 2039827"/>
                  <a:gd name="connsiteX50" fmla="*/ 1560298 w 2178135"/>
                  <a:gd name="connsiteY50" fmla="*/ 1594984 h 2039827"/>
                  <a:gd name="connsiteX51" fmla="*/ 1560298 w 2178135"/>
                  <a:gd name="connsiteY51" fmla="*/ 1594984 h 2039827"/>
                  <a:gd name="connsiteX52" fmla="*/ 1628260 w 2178135"/>
                  <a:gd name="connsiteY52" fmla="*/ 1594984 h 2039827"/>
                  <a:gd name="connsiteX53" fmla="*/ 1640617 w 2178135"/>
                  <a:gd name="connsiteY53" fmla="*/ 1582627 h 2039827"/>
                  <a:gd name="connsiteX54" fmla="*/ 1659152 w 2178135"/>
                  <a:gd name="connsiteY54" fmla="*/ 1533200 h 2039827"/>
                  <a:gd name="connsiteX55" fmla="*/ 1696222 w 2178135"/>
                  <a:gd name="connsiteY55" fmla="*/ 1533200 h 2039827"/>
                  <a:gd name="connsiteX56" fmla="*/ 1714757 w 2178135"/>
                  <a:gd name="connsiteY56" fmla="*/ 1533200 h 2039827"/>
                  <a:gd name="connsiteX57" fmla="*/ 1714757 w 2178135"/>
                  <a:gd name="connsiteY57" fmla="*/ 1502308 h 2039827"/>
                  <a:gd name="connsiteX58" fmla="*/ 1708579 w 2178135"/>
                  <a:gd name="connsiteY58" fmla="*/ 1483773 h 2039827"/>
                  <a:gd name="connsiteX59" fmla="*/ 1708579 w 2178135"/>
                  <a:gd name="connsiteY59" fmla="*/ 1483773 h 2039827"/>
                  <a:gd name="connsiteX60" fmla="*/ 1782719 w 2178135"/>
                  <a:gd name="connsiteY60" fmla="*/ 1489951 h 2039827"/>
                  <a:gd name="connsiteX61" fmla="*/ 1844503 w 2178135"/>
                  <a:gd name="connsiteY61" fmla="*/ 1477595 h 2039827"/>
                  <a:gd name="connsiteX62" fmla="*/ 1906287 w 2178135"/>
                  <a:gd name="connsiteY62" fmla="*/ 1421989 h 2039827"/>
                  <a:gd name="connsiteX63" fmla="*/ 1906287 w 2178135"/>
                  <a:gd name="connsiteY63" fmla="*/ 1378740 h 2039827"/>
                  <a:gd name="connsiteX64" fmla="*/ 1955714 w 2178135"/>
                  <a:gd name="connsiteY64" fmla="*/ 1347849 h 2039827"/>
                  <a:gd name="connsiteX65" fmla="*/ 1949535 w 2178135"/>
                  <a:gd name="connsiteY65" fmla="*/ 1286065 h 2039827"/>
                  <a:gd name="connsiteX66" fmla="*/ 1992784 w 2178135"/>
                  <a:gd name="connsiteY66" fmla="*/ 1267530 h 2039827"/>
                  <a:gd name="connsiteX67" fmla="*/ 2017498 w 2178135"/>
                  <a:gd name="connsiteY67" fmla="*/ 1329313 h 2039827"/>
                  <a:gd name="connsiteX68" fmla="*/ 2153422 w 2178135"/>
                  <a:gd name="connsiteY68" fmla="*/ 1255173 h 2039827"/>
                  <a:gd name="connsiteX69" fmla="*/ 2165779 w 2178135"/>
                  <a:gd name="connsiteY69" fmla="*/ 1168676 h 2039827"/>
                  <a:gd name="connsiteX70" fmla="*/ 2153422 w 2178135"/>
                  <a:gd name="connsiteY70" fmla="*/ 1131605 h 2039827"/>
                  <a:gd name="connsiteX71" fmla="*/ 2147244 w 2178135"/>
                  <a:gd name="connsiteY71" fmla="*/ 1094535 h 2039827"/>
                  <a:gd name="connsiteX72" fmla="*/ 2159600 w 2178135"/>
                  <a:gd name="connsiteY72" fmla="*/ 1051286 h 2039827"/>
                  <a:gd name="connsiteX73" fmla="*/ 2178135 w 2178135"/>
                  <a:gd name="connsiteY73" fmla="*/ 1014216 h 2039827"/>
                  <a:gd name="connsiteX74" fmla="*/ 2141065 w 2178135"/>
                  <a:gd name="connsiteY74" fmla="*/ 903005 h 2039827"/>
                  <a:gd name="connsiteX75" fmla="*/ 2110173 w 2178135"/>
                  <a:gd name="connsiteY75" fmla="*/ 872113 h 2039827"/>
                  <a:gd name="connsiteX76" fmla="*/ 2085460 w 2178135"/>
                  <a:gd name="connsiteY76" fmla="*/ 791795 h 2039827"/>
                  <a:gd name="connsiteX77" fmla="*/ 2073103 w 2178135"/>
                  <a:gd name="connsiteY77" fmla="*/ 618800 h 2039827"/>
                  <a:gd name="connsiteX78" fmla="*/ 2060746 w 2178135"/>
                  <a:gd name="connsiteY78" fmla="*/ 519946 h 2039827"/>
                  <a:gd name="connsiteX79" fmla="*/ 2042211 w 2178135"/>
                  <a:gd name="connsiteY79" fmla="*/ 501411 h 2039827"/>
                  <a:gd name="connsiteX80" fmla="*/ 1992784 w 2178135"/>
                  <a:gd name="connsiteY80" fmla="*/ 526124 h 2039827"/>
                  <a:gd name="connsiteX81" fmla="*/ 1881573 w 2178135"/>
                  <a:gd name="connsiteY81" fmla="*/ 470519 h 2039827"/>
                  <a:gd name="connsiteX82" fmla="*/ 1844503 w 2178135"/>
                  <a:gd name="connsiteY82" fmla="*/ 470519 h 2039827"/>
                  <a:gd name="connsiteX83" fmla="*/ 1776541 w 2178135"/>
                  <a:gd name="connsiteY83" fmla="*/ 464340 h 2039827"/>
                  <a:gd name="connsiteX84" fmla="*/ 1702400 w 2178135"/>
                  <a:gd name="connsiteY84" fmla="*/ 519946 h 2039827"/>
                  <a:gd name="connsiteX85" fmla="*/ 1640617 w 2178135"/>
                  <a:gd name="connsiteY85" fmla="*/ 489054 h 2039827"/>
                  <a:gd name="connsiteX86" fmla="*/ 1603546 w 2178135"/>
                  <a:gd name="connsiteY86" fmla="*/ 501411 h 2039827"/>
                  <a:gd name="connsiteX87" fmla="*/ 1603608 w 2178135"/>
                  <a:gd name="connsiteY87" fmla="*/ 489288 h 2039827"/>
                  <a:gd name="connsiteX88" fmla="*/ 1529406 w 2178135"/>
                  <a:gd name="connsiteY88" fmla="*/ 495232 h 2039827"/>
                  <a:gd name="connsiteX89" fmla="*/ 1498514 w 2178135"/>
                  <a:gd name="connsiteY89" fmla="*/ 470519 h 2039827"/>
                  <a:gd name="connsiteX90" fmla="*/ 1451525 w 2178135"/>
                  <a:gd name="connsiteY90" fmla="*/ 481697 h 2039827"/>
                  <a:gd name="connsiteX91" fmla="*/ 1372168 w 2178135"/>
                  <a:gd name="connsiteY91" fmla="*/ 433707 h 2039827"/>
                  <a:gd name="connsiteX92" fmla="*/ 1300806 w 2178135"/>
                  <a:gd name="connsiteY92" fmla="*/ 451984 h 2039827"/>
                  <a:gd name="connsiteX93" fmla="*/ 1269914 w 2178135"/>
                  <a:gd name="connsiteY93" fmla="*/ 439627 h 2039827"/>
                  <a:gd name="connsiteX94" fmla="*/ 1250011 w 2178135"/>
                  <a:gd name="connsiteY94" fmla="*/ 432292 h 2039827"/>
                  <a:gd name="connsiteX95" fmla="*/ 1220487 w 2178135"/>
                  <a:gd name="connsiteY95" fmla="*/ 396378 h 2039827"/>
                  <a:gd name="connsiteX96" fmla="*/ 1153535 w 2178135"/>
                  <a:gd name="connsiteY96" fmla="*/ 390478 h 2039827"/>
                  <a:gd name="connsiteX97" fmla="*/ 1115454 w 2178135"/>
                  <a:gd name="connsiteY97" fmla="*/ 371665 h 2039827"/>
                  <a:gd name="connsiteX98" fmla="*/ 1096919 w 2178135"/>
                  <a:gd name="connsiteY98" fmla="*/ 371665 h 2039827"/>
                  <a:gd name="connsiteX99" fmla="*/ 1084562 w 2178135"/>
                  <a:gd name="connsiteY99" fmla="*/ 359308 h 2039827"/>
                  <a:gd name="connsiteX100" fmla="*/ 1072206 w 2178135"/>
                  <a:gd name="connsiteY100" fmla="*/ 353130 h 2039827"/>
                  <a:gd name="connsiteX101" fmla="*/ 1077975 w 2178135"/>
                  <a:gd name="connsiteY101" fmla="*/ 10936 h 2039827"/>
                  <a:gd name="connsiteX102" fmla="*/ 608423 w 2178135"/>
                  <a:gd name="connsiteY102" fmla="*/ 0 h 2039827"/>
                  <a:gd name="connsiteX0" fmla="*/ 608423 w 2178135"/>
                  <a:gd name="connsiteY0" fmla="*/ 0 h 2039827"/>
                  <a:gd name="connsiteX1" fmla="*/ 590292 w 2178135"/>
                  <a:gd name="connsiteY1" fmla="*/ 872113 h 2039827"/>
                  <a:gd name="connsiteX2" fmla="*/ 6178 w 2178135"/>
                  <a:gd name="connsiteY2" fmla="*/ 841299 h 2039827"/>
                  <a:gd name="connsiteX3" fmla="*/ 0 w 2178135"/>
                  <a:gd name="connsiteY3" fmla="*/ 880734 h 2039827"/>
                  <a:gd name="connsiteX4" fmla="*/ 58952 w 2178135"/>
                  <a:gd name="connsiteY4" fmla="*/ 921540 h 2039827"/>
                  <a:gd name="connsiteX5" fmla="*/ 114557 w 2178135"/>
                  <a:gd name="connsiteY5" fmla="*/ 989503 h 2039827"/>
                  <a:gd name="connsiteX6" fmla="*/ 163984 w 2178135"/>
                  <a:gd name="connsiteY6" fmla="*/ 1063643 h 2039827"/>
                  <a:gd name="connsiteX7" fmla="*/ 213411 w 2178135"/>
                  <a:gd name="connsiteY7" fmla="*/ 1076000 h 2039827"/>
                  <a:gd name="connsiteX8" fmla="*/ 250481 w 2178135"/>
                  <a:gd name="connsiteY8" fmla="*/ 1125427 h 2039827"/>
                  <a:gd name="connsiteX9" fmla="*/ 281373 w 2178135"/>
                  <a:gd name="connsiteY9" fmla="*/ 1174854 h 2039827"/>
                  <a:gd name="connsiteX10" fmla="*/ 306087 w 2178135"/>
                  <a:gd name="connsiteY10" fmla="*/ 1230459 h 2039827"/>
                  <a:gd name="connsiteX11" fmla="*/ 318444 w 2178135"/>
                  <a:gd name="connsiteY11" fmla="*/ 1304600 h 2039827"/>
                  <a:gd name="connsiteX12" fmla="*/ 336979 w 2178135"/>
                  <a:gd name="connsiteY12" fmla="*/ 1329313 h 2039827"/>
                  <a:gd name="connsiteX13" fmla="*/ 442011 w 2178135"/>
                  <a:gd name="connsiteY13" fmla="*/ 1409632 h 2039827"/>
                  <a:gd name="connsiteX14" fmla="*/ 448190 w 2178135"/>
                  <a:gd name="connsiteY14" fmla="*/ 1384919 h 2039827"/>
                  <a:gd name="connsiteX15" fmla="*/ 584114 w 2178135"/>
                  <a:gd name="connsiteY15" fmla="*/ 1452881 h 2039827"/>
                  <a:gd name="connsiteX16" fmla="*/ 584114 w 2178135"/>
                  <a:gd name="connsiteY16" fmla="*/ 1452881 h 2039827"/>
                  <a:gd name="connsiteX17" fmla="*/ 615006 w 2178135"/>
                  <a:gd name="connsiteY17" fmla="*/ 1397276 h 2039827"/>
                  <a:gd name="connsiteX18" fmla="*/ 670611 w 2178135"/>
                  <a:gd name="connsiteY18" fmla="*/ 1329313 h 2039827"/>
                  <a:gd name="connsiteX19" fmla="*/ 738573 w 2178135"/>
                  <a:gd name="connsiteY19" fmla="*/ 1310778 h 2039827"/>
                  <a:gd name="connsiteX20" fmla="*/ 831249 w 2178135"/>
                  <a:gd name="connsiteY20" fmla="*/ 1323135 h 2039827"/>
                  <a:gd name="connsiteX21" fmla="*/ 911568 w 2178135"/>
                  <a:gd name="connsiteY21" fmla="*/ 1384919 h 2039827"/>
                  <a:gd name="connsiteX22" fmla="*/ 967173 w 2178135"/>
                  <a:gd name="connsiteY22" fmla="*/ 1465238 h 2039827"/>
                  <a:gd name="connsiteX23" fmla="*/ 1022779 w 2178135"/>
                  <a:gd name="connsiteY23" fmla="*/ 1545557 h 2039827"/>
                  <a:gd name="connsiteX24" fmla="*/ 1072206 w 2178135"/>
                  <a:gd name="connsiteY24" fmla="*/ 1632054 h 2039827"/>
                  <a:gd name="connsiteX25" fmla="*/ 1127811 w 2178135"/>
                  <a:gd name="connsiteY25" fmla="*/ 1700016 h 2039827"/>
                  <a:gd name="connsiteX26" fmla="*/ 1177238 w 2178135"/>
                  <a:gd name="connsiteY26" fmla="*/ 1737086 h 2039827"/>
                  <a:gd name="connsiteX27" fmla="*/ 1208130 w 2178135"/>
                  <a:gd name="connsiteY27" fmla="*/ 1817405 h 2039827"/>
                  <a:gd name="connsiteX28" fmla="*/ 1232844 w 2178135"/>
                  <a:gd name="connsiteY28" fmla="*/ 1879189 h 2039827"/>
                  <a:gd name="connsiteX29" fmla="*/ 1257557 w 2178135"/>
                  <a:gd name="connsiteY29" fmla="*/ 1940973 h 2039827"/>
                  <a:gd name="connsiteX30" fmla="*/ 1288449 w 2178135"/>
                  <a:gd name="connsiteY30" fmla="*/ 1984222 h 2039827"/>
                  <a:gd name="connsiteX31" fmla="*/ 1350233 w 2178135"/>
                  <a:gd name="connsiteY31" fmla="*/ 2008935 h 2039827"/>
                  <a:gd name="connsiteX32" fmla="*/ 1449087 w 2178135"/>
                  <a:gd name="connsiteY32" fmla="*/ 2027470 h 2039827"/>
                  <a:gd name="connsiteX33" fmla="*/ 1523227 w 2178135"/>
                  <a:gd name="connsiteY33" fmla="*/ 2039827 h 2039827"/>
                  <a:gd name="connsiteX34" fmla="*/ 1615903 w 2178135"/>
                  <a:gd name="connsiteY34" fmla="*/ 2039827 h 2039827"/>
                  <a:gd name="connsiteX35" fmla="*/ 1597368 w 2178135"/>
                  <a:gd name="connsiteY35" fmla="*/ 2027470 h 2039827"/>
                  <a:gd name="connsiteX36" fmla="*/ 1597368 w 2178135"/>
                  <a:gd name="connsiteY36" fmla="*/ 2027470 h 2039827"/>
                  <a:gd name="connsiteX37" fmla="*/ 1585011 w 2178135"/>
                  <a:gd name="connsiteY37" fmla="*/ 1959508 h 2039827"/>
                  <a:gd name="connsiteX38" fmla="*/ 1560298 w 2178135"/>
                  <a:gd name="connsiteY38" fmla="*/ 1928616 h 2039827"/>
                  <a:gd name="connsiteX39" fmla="*/ 1554119 w 2178135"/>
                  <a:gd name="connsiteY39" fmla="*/ 1891546 h 2039827"/>
                  <a:gd name="connsiteX40" fmla="*/ 1535584 w 2178135"/>
                  <a:gd name="connsiteY40" fmla="*/ 1848297 h 2039827"/>
                  <a:gd name="connsiteX41" fmla="*/ 1547941 w 2178135"/>
                  <a:gd name="connsiteY41" fmla="*/ 1817405 h 2039827"/>
                  <a:gd name="connsiteX42" fmla="*/ 1541762 w 2178135"/>
                  <a:gd name="connsiteY42" fmla="*/ 1798870 h 2039827"/>
                  <a:gd name="connsiteX43" fmla="*/ 1498514 w 2178135"/>
                  <a:gd name="connsiteY43" fmla="*/ 1774157 h 2039827"/>
                  <a:gd name="connsiteX44" fmla="*/ 1547941 w 2178135"/>
                  <a:gd name="connsiteY44" fmla="*/ 1743265 h 2039827"/>
                  <a:gd name="connsiteX45" fmla="*/ 1554119 w 2178135"/>
                  <a:gd name="connsiteY45" fmla="*/ 1730908 h 2039827"/>
                  <a:gd name="connsiteX46" fmla="*/ 1560298 w 2178135"/>
                  <a:gd name="connsiteY46" fmla="*/ 1700016 h 2039827"/>
                  <a:gd name="connsiteX47" fmla="*/ 1535584 w 2178135"/>
                  <a:gd name="connsiteY47" fmla="*/ 1669124 h 2039827"/>
                  <a:gd name="connsiteX48" fmla="*/ 1560298 w 2178135"/>
                  <a:gd name="connsiteY48" fmla="*/ 1669124 h 2039827"/>
                  <a:gd name="connsiteX49" fmla="*/ 1585011 w 2178135"/>
                  <a:gd name="connsiteY49" fmla="*/ 1650589 h 2039827"/>
                  <a:gd name="connsiteX50" fmla="*/ 1560298 w 2178135"/>
                  <a:gd name="connsiteY50" fmla="*/ 1594984 h 2039827"/>
                  <a:gd name="connsiteX51" fmla="*/ 1560298 w 2178135"/>
                  <a:gd name="connsiteY51" fmla="*/ 1594984 h 2039827"/>
                  <a:gd name="connsiteX52" fmla="*/ 1628260 w 2178135"/>
                  <a:gd name="connsiteY52" fmla="*/ 1594984 h 2039827"/>
                  <a:gd name="connsiteX53" fmla="*/ 1640617 w 2178135"/>
                  <a:gd name="connsiteY53" fmla="*/ 1582627 h 2039827"/>
                  <a:gd name="connsiteX54" fmla="*/ 1659152 w 2178135"/>
                  <a:gd name="connsiteY54" fmla="*/ 1533200 h 2039827"/>
                  <a:gd name="connsiteX55" fmla="*/ 1696222 w 2178135"/>
                  <a:gd name="connsiteY55" fmla="*/ 1533200 h 2039827"/>
                  <a:gd name="connsiteX56" fmla="*/ 1714757 w 2178135"/>
                  <a:gd name="connsiteY56" fmla="*/ 1533200 h 2039827"/>
                  <a:gd name="connsiteX57" fmla="*/ 1714757 w 2178135"/>
                  <a:gd name="connsiteY57" fmla="*/ 1502308 h 2039827"/>
                  <a:gd name="connsiteX58" fmla="*/ 1708579 w 2178135"/>
                  <a:gd name="connsiteY58" fmla="*/ 1483773 h 2039827"/>
                  <a:gd name="connsiteX59" fmla="*/ 1708579 w 2178135"/>
                  <a:gd name="connsiteY59" fmla="*/ 1483773 h 2039827"/>
                  <a:gd name="connsiteX60" fmla="*/ 1782719 w 2178135"/>
                  <a:gd name="connsiteY60" fmla="*/ 1489951 h 2039827"/>
                  <a:gd name="connsiteX61" fmla="*/ 1844503 w 2178135"/>
                  <a:gd name="connsiteY61" fmla="*/ 1477595 h 2039827"/>
                  <a:gd name="connsiteX62" fmla="*/ 1906287 w 2178135"/>
                  <a:gd name="connsiteY62" fmla="*/ 1421989 h 2039827"/>
                  <a:gd name="connsiteX63" fmla="*/ 1906287 w 2178135"/>
                  <a:gd name="connsiteY63" fmla="*/ 1378740 h 2039827"/>
                  <a:gd name="connsiteX64" fmla="*/ 1955714 w 2178135"/>
                  <a:gd name="connsiteY64" fmla="*/ 1347849 h 2039827"/>
                  <a:gd name="connsiteX65" fmla="*/ 1949535 w 2178135"/>
                  <a:gd name="connsiteY65" fmla="*/ 1286065 h 2039827"/>
                  <a:gd name="connsiteX66" fmla="*/ 1992784 w 2178135"/>
                  <a:gd name="connsiteY66" fmla="*/ 1267530 h 2039827"/>
                  <a:gd name="connsiteX67" fmla="*/ 2017498 w 2178135"/>
                  <a:gd name="connsiteY67" fmla="*/ 1329313 h 2039827"/>
                  <a:gd name="connsiteX68" fmla="*/ 2153422 w 2178135"/>
                  <a:gd name="connsiteY68" fmla="*/ 1255173 h 2039827"/>
                  <a:gd name="connsiteX69" fmla="*/ 2165779 w 2178135"/>
                  <a:gd name="connsiteY69" fmla="*/ 1168676 h 2039827"/>
                  <a:gd name="connsiteX70" fmla="*/ 2153422 w 2178135"/>
                  <a:gd name="connsiteY70" fmla="*/ 1131605 h 2039827"/>
                  <a:gd name="connsiteX71" fmla="*/ 2147244 w 2178135"/>
                  <a:gd name="connsiteY71" fmla="*/ 1094535 h 2039827"/>
                  <a:gd name="connsiteX72" fmla="*/ 2159600 w 2178135"/>
                  <a:gd name="connsiteY72" fmla="*/ 1051286 h 2039827"/>
                  <a:gd name="connsiteX73" fmla="*/ 2178135 w 2178135"/>
                  <a:gd name="connsiteY73" fmla="*/ 1014216 h 2039827"/>
                  <a:gd name="connsiteX74" fmla="*/ 2141065 w 2178135"/>
                  <a:gd name="connsiteY74" fmla="*/ 903005 h 2039827"/>
                  <a:gd name="connsiteX75" fmla="*/ 2110173 w 2178135"/>
                  <a:gd name="connsiteY75" fmla="*/ 872113 h 2039827"/>
                  <a:gd name="connsiteX76" fmla="*/ 2085460 w 2178135"/>
                  <a:gd name="connsiteY76" fmla="*/ 791795 h 2039827"/>
                  <a:gd name="connsiteX77" fmla="*/ 2073103 w 2178135"/>
                  <a:gd name="connsiteY77" fmla="*/ 618800 h 2039827"/>
                  <a:gd name="connsiteX78" fmla="*/ 2060746 w 2178135"/>
                  <a:gd name="connsiteY78" fmla="*/ 519946 h 2039827"/>
                  <a:gd name="connsiteX79" fmla="*/ 2042211 w 2178135"/>
                  <a:gd name="connsiteY79" fmla="*/ 501411 h 2039827"/>
                  <a:gd name="connsiteX80" fmla="*/ 1992784 w 2178135"/>
                  <a:gd name="connsiteY80" fmla="*/ 526124 h 2039827"/>
                  <a:gd name="connsiteX81" fmla="*/ 1884028 w 2178135"/>
                  <a:gd name="connsiteY81" fmla="*/ 453649 h 2039827"/>
                  <a:gd name="connsiteX82" fmla="*/ 1844503 w 2178135"/>
                  <a:gd name="connsiteY82" fmla="*/ 470519 h 2039827"/>
                  <a:gd name="connsiteX83" fmla="*/ 1776541 w 2178135"/>
                  <a:gd name="connsiteY83" fmla="*/ 464340 h 2039827"/>
                  <a:gd name="connsiteX84" fmla="*/ 1702400 w 2178135"/>
                  <a:gd name="connsiteY84" fmla="*/ 519946 h 2039827"/>
                  <a:gd name="connsiteX85" fmla="*/ 1640617 w 2178135"/>
                  <a:gd name="connsiteY85" fmla="*/ 489054 h 2039827"/>
                  <a:gd name="connsiteX86" fmla="*/ 1603546 w 2178135"/>
                  <a:gd name="connsiteY86" fmla="*/ 501411 h 2039827"/>
                  <a:gd name="connsiteX87" fmla="*/ 1603608 w 2178135"/>
                  <a:gd name="connsiteY87" fmla="*/ 489288 h 2039827"/>
                  <a:gd name="connsiteX88" fmla="*/ 1529406 w 2178135"/>
                  <a:gd name="connsiteY88" fmla="*/ 495232 h 2039827"/>
                  <a:gd name="connsiteX89" fmla="*/ 1498514 w 2178135"/>
                  <a:gd name="connsiteY89" fmla="*/ 470519 h 2039827"/>
                  <a:gd name="connsiteX90" fmla="*/ 1451525 w 2178135"/>
                  <a:gd name="connsiteY90" fmla="*/ 481697 h 2039827"/>
                  <a:gd name="connsiteX91" fmla="*/ 1372168 w 2178135"/>
                  <a:gd name="connsiteY91" fmla="*/ 433707 h 2039827"/>
                  <a:gd name="connsiteX92" fmla="*/ 1300806 w 2178135"/>
                  <a:gd name="connsiteY92" fmla="*/ 451984 h 2039827"/>
                  <a:gd name="connsiteX93" fmla="*/ 1269914 w 2178135"/>
                  <a:gd name="connsiteY93" fmla="*/ 439627 h 2039827"/>
                  <a:gd name="connsiteX94" fmla="*/ 1250011 w 2178135"/>
                  <a:gd name="connsiteY94" fmla="*/ 432292 h 2039827"/>
                  <a:gd name="connsiteX95" fmla="*/ 1220487 w 2178135"/>
                  <a:gd name="connsiteY95" fmla="*/ 396378 h 2039827"/>
                  <a:gd name="connsiteX96" fmla="*/ 1153535 w 2178135"/>
                  <a:gd name="connsiteY96" fmla="*/ 390478 h 2039827"/>
                  <a:gd name="connsiteX97" fmla="*/ 1115454 w 2178135"/>
                  <a:gd name="connsiteY97" fmla="*/ 371665 h 2039827"/>
                  <a:gd name="connsiteX98" fmla="*/ 1096919 w 2178135"/>
                  <a:gd name="connsiteY98" fmla="*/ 371665 h 2039827"/>
                  <a:gd name="connsiteX99" fmla="*/ 1084562 w 2178135"/>
                  <a:gd name="connsiteY99" fmla="*/ 359308 h 2039827"/>
                  <a:gd name="connsiteX100" fmla="*/ 1072206 w 2178135"/>
                  <a:gd name="connsiteY100" fmla="*/ 353130 h 2039827"/>
                  <a:gd name="connsiteX101" fmla="*/ 1077975 w 2178135"/>
                  <a:gd name="connsiteY101" fmla="*/ 10936 h 2039827"/>
                  <a:gd name="connsiteX102" fmla="*/ 608423 w 2178135"/>
                  <a:gd name="connsiteY102" fmla="*/ 0 h 20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178135" h="2039827">
                    <a:moveTo>
                      <a:pt x="608423" y="0"/>
                    </a:moveTo>
                    <a:cubicBezTo>
                      <a:pt x="606363" y="288324"/>
                      <a:pt x="592352" y="583789"/>
                      <a:pt x="590292" y="872113"/>
                    </a:cubicBezTo>
                    <a:lnTo>
                      <a:pt x="6178" y="841299"/>
                    </a:lnTo>
                    <a:lnTo>
                      <a:pt x="0" y="880734"/>
                    </a:lnTo>
                    <a:lnTo>
                      <a:pt x="58952" y="921540"/>
                    </a:lnTo>
                    <a:lnTo>
                      <a:pt x="114557" y="989503"/>
                    </a:lnTo>
                    <a:lnTo>
                      <a:pt x="163984" y="1063643"/>
                    </a:lnTo>
                    <a:lnTo>
                      <a:pt x="213411" y="1076000"/>
                    </a:lnTo>
                    <a:lnTo>
                      <a:pt x="250481" y="1125427"/>
                    </a:lnTo>
                    <a:lnTo>
                      <a:pt x="281373" y="1174854"/>
                    </a:lnTo>
                    <a:lnTo>
                      <a:pt x="306087" y="1230459"/>
                    </a:lnTo>
                    <a:lnTo>
                      <a:pt x="318444" y="1304600"/>
                    </a:lnTo>
                    <a:lnTo>
                      <a:pt x="336979" y="1329313"/>
                    </a:lnTo>
                    <a:lnTo>
                      <a:pt x="442011" y="1409632"/>
                    </a:lnTo>
                    <a:lnTo>
                      <a:pt x="448190" y="1384919"/>
                    </a:lnTo>
                    <a:lnTo>
                      <a:pt x="584114" y="1452881"/>
                    </a:lnTo>
                    <a:lnTo>
                      <a:pt x="584114" y="1452881"/>
                    </a:lnTo>
                    <a:lnTo>
                      <a:pt x="615006" y="1397276"/>
                    </a:lnTo>
                    <a:lnTo>
                      <a:pt x="670611" y="1329313"/>
                    </a:lnTo>
                    <a:lnTo>
                      <a:pt x="738573" y="1310778"/>
                    </a:lnTo>
                    <a:lnTo>
                      <a:pt x="831249" y="1323135"/>
                    </a:lnTo>
                    <a:lnTo>
                      <a:pt x="911568" y="1384919"/>
                    </a:lnTo>
                    <a:lnTo>
                      <a:pt x="967173" y="1465238"/>
                    </a:lnTo>
                    <a:lnTo>
                      <a:pt x="1022779" y="1545557"/>
                    </a:lnTo>
                    <a:lnTo>
                      <a:pt x="1072206" y="1632054"/>
                    </a:lnTo>
                    <a:lnTo>
                      <a:pt x="1127811" y="1700016"/>
                    </a:lnTo>
                    <a:lnTo>
                      <a:pt x="1177238" y="1737086"/>
                    </a:lnTo>
                    <a:lnTo>
                      <a:pt x="1208130" y="1817405"/>
                    </a:lnTo>
                    <a:lnTo>
                      <a:pt x="1232844" y="1879189"/>
                    </a:lnTo>
                    <a:lnTo>
                      <a:pt x="1257557" y="1940973"/>
                    </a:lnTo>
                    <a:lnTo>
                      <a:pt x="1288449" y="1984222"/>
                    </a:lnTo>
                    <a:lnTo>
                      <a:pt x="1350233" y="2008935"/>
                    </a:lnTo>
                    <a:lnTo>
                      <a:pt x="1449087" y="2027470"/>
                    </a:lnTo>
                    <a:lnTo>
                      <a:pt x="1523227" y="2039827"/>
                    </a:lnTo>
                    <a:lnTo>
                      <a:pt x="1615903" y="2039827"/>
                    </a:lnTo>
                    <a:lnTo>
                      <a:pt x="1597368" y="2027470"/>
                    </a:lnTo>
                    <a:lnTo>
                      <a:pt x="1597368" y="2027470"/>
                    </a:lnTo>
                    <a:lnTo>
                      <a:pt x="1585011" y="1959508"/>
                    </a:lnTo>
                    <a:lnTo>
                      <a:pt x="1560298" y="1928616"/>
                    </a:lnTo>
                    <a:lnTo>
                      <a:pt x="1554119" y="1891546"/>
                    </a:lnTo>
                    <a:lnTo>
                      <a:pt x="1535584" y="1848297"/>
                    </a:lnTo>
                    <a:lnTo>
                      <a:pt x="1547941" y="1817405"/>
                    </a:lnTo>
                    <a:lnTo>
                      <a:pt x="1541762" y="1798870"/>
                    </a:lnTo>
                    <a:lnTo>
                      <a:pt x="1498514" y="1774157"/>
                    </a:lnTo>
                    <a:lnTo>
                      <a:pt x="1547941" y="1743265"/>
                    </a:lnTo>
                    <a:lnTo>
                      <a:pt x="1554119" y="1730908"/>
                    </a:lnTo>
                    <a:lnTo>
                      <a:pt x="1560298" y="1700016"/>
                    </a:lnTo>
                    <a:lnTo>
                      <a:pt x="1535584" y="1669124"/>
                    </a:lnTo>
                    <a:lnTo>
                      <a:pt x="1560298" y="1669124"/>
                    </a:lnTo>
                    <a:lnTo>
                      <a:pt x="1585011" y="1650589"/>
                    </a:lnTo>
                    <a:lnTo>
                      <a:pt x="1560298" y="1594984"/>
                    </a:lnTo>
                    <a:lnTo>
                      <a:pt x="1560298" y="1594984"/>
                    </a:lnTo>
                    <a:lnTo>
                      <a:pt x="1628260" y="1594984"/>
                    </a:lnTo>
                    <a:lnTo>
                      <a:pt x="1640617" y="1582627"/>
                    </a:lnTo>
                    <a:lnTo>
                      <a:pt x="1659152" y="1533200"/>
                    </a:lnTo>
                    <a:lnTo>
                      <a:pt x="1696222" y="1533200"/>
                    </a:lnTo>
                    <a:lnTo>
                      <a:pt x="1714757" y="1533200"/>
                    </a:lnTo>
                    <a:lnTo>
                      <a:pt x="1714757" y="1502308"/>
                    </a:lnTo>
                    <a:lnTo>
                      <a:pt x="1708579" y="1483773"/>
                    </a:lnTo>
                    <a:lnTo>
                      <a:pt x="1708579" y="1483773"/>
                    </a:lnTo>
                    <a:lnTo>
                      <a:pt x="1782719" y="1489951"/>
                    </a:lnTo>
                    <a:lnTo>
                      <a:pt x="1844503" y="1477595"/>
                    </a:lnTo>
                    <a:lnTo>
                      <a:pt x="1906287" y="1421989"/>
                    </a:lnTo>
                    <a:lnTo>
                      <a:pt x="1906287" y="1378740"/>
                    </a:lnTo>
                    <a:lnTo>
                      <a:pt x="1955714" y="1347849"/>
                    </a:lnTo>
                    <a:lnTo>
                      <a:pt x="1949535" y="1286065"/>
                    </a:lnTo>
                    <a:lnTo>
                      <a:pt x="1992784" y="1267530"/>
                    </a:lnTo>
                    <a:lnTo>
                      <a:pt x="2017498" y="1329313"/>
                    </a:lnTo>
                    <a:lnTo>
                      <a:pt x="2153422" y="1255173"/>
                    </a:lnTo>
                    <a:lnTo>
                      <a:pt x="2165779" y="1168676"/>
                    </a:lnTo>
                    <a:lnTo>
                      <a:pt x="2153422" y="1131605"/>
                    </a:lnTo>
                    <a:lnTo>
                      <a:pt x="2147244" y="1094535"/>
                    </a:lnTo>
                    <a:lnTo>
                      <a:pt x="2159600" y="1051286"/>
                    </a:lnTo>
                    <a:lnTo>
                      <a:pt x="2178135" y="1014216"/>
                    </a:lnTo>
                    <a:lnTo>
                      <a:pt x="2141065" y="903005"/>
                    </a:lnTo>
                    <a:lnTo>
                      <a:pt x="2110173" y="872113"/>
                    </a:lnTo>
                    <a:lnTo>
                      <a:pt x="2085460" y="791795"/>
                    </a:lnTo>
                    <a:lnTo>
                      <a:pt x="2073103" y="618800"/>
                    </a:lnTo>
                    <a:lnTo>
                      <a:pt x="2060746" y="519946"/>
                    </a:lnTo>
                    <a:lnTo>
                      <a:pt x="2042211" y="501411"/>
                    </a:lnTo>
                    <a:lnTo>
                      <a:pt x="1992784" y="526124"/>
                    </a:lnTo>
                    <a:lnTo>
                      <a:pt x="1884028" y="453649"/>
                    </a:lnTo>
                    <a:lnTo>
                      <a:pt x="1844503" y="470519"/>
                    </a:lnTo>
                    <a:lnTo>
                      <a:pt x="1776541" y="464340"/>
                    </a:lnTo>
                    <a:lnTo>
                      <a:pt x="1702400" y="519946"/>
                    </a:lnTo>
                    <a:lnTo>
                      <a:pt x="1640617" y="489054"/>
                    </a:lnTo>
                    <a:lnTo>
                      <a:pt x="1603546" y="501411"/>
                    </a:lnTo>
                    <a:cubicBezTo>
                      <a:pt x="1603567" y="497370"/>
                      <a:pt x="1603587" y="493329"/>
                      <a:pt x="1603608" y="489288"/>
                    </a:cubicBezTo>
                    <a:lnTo>
                      <a:pt x="1529406" y="495232"/>
                    </a:lnTo>
                    <a:lnTo>
                      <a:pt x="1498514" y="470519"/>
                    </a:lnTo>
                    <a:lnTo>
                      <a:pt x="1451525" y="481697"/>
                    </a:lnTo>
                    <a:lnTo>
                      <a:pt x="1372168" y="433707"/>
                    </a:lnTo>
                    <a:lnTo>
                      <a:pt x="1300806" y="451984"/>
                    </a:lnTo>
                    <a:lnTo>
                      <a:pt x="1269914" y="439627"/>
                    </a:lnTo>
                    <a:lnTo>
                      <a:pt x="1250011" y="432292"/>
                    </a:lnTo>
                    <a:lnTo>
                      <a:pt x="1220487" y="396378"/>
                    </a:lnTo>
                    <a:lnTo>
                      <a:pt x="1153535" y="390478"/>
                    </a:lnTo>
                    <a:lnTo>
                      <a:pt x="1115454" y="371665"/>
                    </a:lnTo>
                    <a:lnTo>
                      <a:pt x="1096919" y="371665"/>
                    </a:lnTo>
                    <a:lnTo>
                      <a:pt x="1084562" y="359308"/>
                    </a:lnTo>
                    <a:lnTo>
                      <a:pt x="1072206" y="353130"/>
                    </a:lnTo>
                    <a:lnTo>
                      <a:pt x="1077975" y="10936"/>
                    </a:lnTo>
                    <a:lnTo>
                      <a:pt x="608423" y="0"/>
                    </a:ln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5" name="Freeform 35">
                <a:extLst>
                  <a:ext uri="{FF2B5EF4-FFF2-40B4-BE49-F238E27FC236}">
                    <a16:creationId xmlns:a16="http://schemas.microsoft.com/office/drawing/2014/main" id="{57356F9D-6206-49F9-A740-55F6E35536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71323" y="2636575"/>
                <a:ext cx="1111250" cy="1770063"/>
              </a:xfrm>
              <a:custGeom>
                <a:avLst/>
                <a:gdLst>
                  <a:gd name="connsiteX0" fmla="*/ 99753 w 1313411"/>
                  <a:gd name="connsiteY0" fmla="*/ 0 h 2116975"/>
                  <a:gd name="connsiteX1" fmla="*/ 99753 w 1313411"/>
                  <a:gd name="connsiteY1" fmla="*/ 60960 h 2116975"/>
                  <a:gd name="connsiteX2" fmla="*/ 94211 w 1313411"/>
                  <a:gd name="connsiteY2" fmla="*/ 99753 h 2116975"/>
                  <a:gd name="connsiteX3" fmla="*/ 72043 w 1313411"/>
                  <a:gd name="connsiteY3" fmla="*/ 138545 h 2116975"/>
                  <a:gd name="connsiteX4" fmla="*/ 83127 w 1313411"/>
                  <a:gd name="connsiteY4" fmla="*/ 193964 h 2116975"/>
                  <a:gd name="connsiteX5" fmla="*/ 0 w 1313411"/>
                  <a:gd name="connsiteY5" fmla="*/ 254924 h 2116975"/>
                  <a:gd name="connsiteX6" fmla="*/ 0 w 1313411"/>
                  <a:gd name="connsiteY6" fmla="*/ 299258 h 2116975"/>
                  <a:gd name="connsiteX7" fmla="*/ 38793 w 1313411"/>
                  <a:gd name="connsiteY7" fmla="*/ 387927 h 2116975"/>
                  <a:gd name="connsiteX8" fmla="*/ 38793 w 1313411"/>
                  <a:gd name="connsiteY8" fmla="*/ 426720 h 2116975"/>
                  <a:gd name="connsiteX9" fmla="*/ 22167 w 1313411"/>
                  <a:gd name="connsiteY9" fmla="*/ 576349 h 2116975"/>
                  <a:gd name="connsiteX10" fmla="*/ 49876 w 1313411"/>
                  <a:gd name="connsiteY10" fmla="*/ 670560 h 2116975"/>
                  <a:gd name="connsiteX11" fmla="*/ 77585 w 1313411"/>
                  <a:gd name="connsiteY11" fmla="*/ 703811 h 2116975"/>
                  <a:gd name="connsiteX12" fmla="*/ 83127 w 1313411"/>
                  <a:gd name="connsiteY12" fmla="*/ 742604 h 2116975"/>
                  <a:gd name="connsiteX13" fmla="*/ 72043 w 1313411"/>
                  <a:gd name="connsiteY13" fmla="*/ 814647 h 2116975"/>
                  <a:gd name="connsiteX14" fmla="*/ 121920 w 1313411"/>
                  <a:gd name="connsiteY14" fmla="*/ 825731 h 2116975"/>
                  <a:gd name="connsiteX15" fmla="*/ 144087 w 1313411"/>
                  <a:gd name="connsiteY15" fmla="*/ 825731 h 2116975"/>
                  <a:gd name="connsiteX16" fmla="*/ 166254 w 1313411"/>
                  <a:gd name="connsiteY16" fmla="*/ 792480 h 2116975"/>
                  <a:gd name="connsiteX17" fmla="*/ 182880 w 1313411"/>
                  <a:gd name="connsiteY17" fmla="*/ 781396 h 2116975"/>
                  <a:gd name="connsiteX18" fmla="*/ 193963 w 1313411"/>
                  <a:gd name="connsiteY18" fmla="*/ 825731 h 2116975"/>
                  <a:gd name="connsiteX19" fmla="*/ 188422 w 1313411"/>
                  <a:gd name="connsiteY19" fmla="*/ 875607 h 2116975"/>
                  <a:gd name="connsiteX20" fmla="*/ 182880 w 1313411"/>
                  <a:gd name="connsiteY20" fmla="*/ 892233 h 2116975"/>
                  <a:gd name="connsiteX21" fmla="*/ 149629 w 1313411"/>
                  <a:gd name="connsiteY21" fmla="*/ 886691 h 2116975"/>
                  <a:gd name="connsiteX22" fmla="*/ 133003 w 1313411"/>
                  <a:gd name="connsiteY22" fmla="*/ 942109 h 2116975"/>
                  <a:gd name="connsiteX23" fmla="*/ 144087 w 1313411"/>
                  <a:gd name="connsiteY23" fmla="*/ 997527 h 2116975"/>
                  <a:gd name="connsiteX24" fmla="*/ 171796 w 1313411"/>
                  <a:gd name="connsiteY24" fmla="*/ 1025236 h 2116975"/>
                  <a:gd name="connsiteX25" fmla="*/ 205047 w 1313411"/>
                  <a:gd name="connsiteY25" fmla="*/ 1064029 h 2116975"/>
                  <a:gd name="connsiteX26" fmla="*/ 205047 w 1313411"/>
                  <a:gd name="connsiteY26" fmla="*/ 1102822 h 2116975"/>
                  <a:gd name="connsiteX27" fmla="*/ 182880 w 1313411"/>
                  <a:gd name="connsiteY27" fmla="*/ 1119447 h 2116975"/>
                  <a:gd name="connsiteX28" fmla="*/ 182880 w 1313411"/>
                  <a:gd name="connsiteY28" fmla="*/ 1119447 h 2116975"/>
                  <a:gd name="connsiteX29" fmla="*/ 238298 w 1313411"/>
                  <a:gd name="connsiteY29" fmla="*/ 1230284 h 2116975"/>
                  <a:gd name="connsiteX30" fmla="*/ 249382 w 1313411"/>
                  <a:gd name="connsiteY30" fmla="*/ 1318953 h 2116975"/>
                  <a:gd name="connsiteX31" fmla="*/ 282633 w 1313411"/>
                  <a:gd name="connsiteY31" fmla="*/ 1341120 h 2116975"/>
                  <a:gd name="connsiteX32" fmla="*/ 282633 w 1313411"/>
                  <a:gd name="connsiteY32" fmla="*/ 1341120 h 2116975"/>
                  <a:gd name="connsiteX33" fmla="*/ 304800 w 1313411"/>
                  <a:gd name="connsiteY33" fmla="*/ 1390996 h 2116975"/>
                  <a:gd name="connsiteX34" fmla="*/ 321425 w 1313411"/>
                  <a:gd name="connsiteY34" fmla="*/ 1418705 h 2116975"/>
                  <a:gd name="connsiteX35" fmla="*/ 326967 w 1313411"/>
                  <a:gd name="connsiteY35" fmla="*/ 1463040 h 2116975"/>
                  <a:gd name="connsiteX36" fmla="*/ 299258 w 1313411"/>
                  <a:gd name="connsiteY36" fmla="*/ 1507375 h 2116975"/>
                  <a:gd name="connsiteX37" fmla="*/ 315883 w 1313411"/>
                  <a:gd name="connsiteY37" fmla="*/ 1546167 h 2116975"/>
                  <a:gd name="connsiteX38" fmla="*/ 410094 w 1313411"/>
                  <a:gd name="connsiteY38" fmla="*/ 1612669 h 2116975"/>
                  <a:gd name="connsiteX39" fmla="*/ 459971 w 1313411"/>
                  <a:gd name="connsiteY39" fmla="*/ 1623753 h 2116975"/>
                  <a:gd name="connsiteX40" fmla="*/ 465513 w 1313411"/>
                  <a:gd name="connsiteY40" fmla="*/ 1607127 h 2116975"/>
                  <a:gd name="connsiteX41" fmla="*/ 465513 w 1313411"/>
                  <a:gd name="connsiteY41" fmla="*/ 1607127 h 2116975"/>
                  <a:gd name="connsiteX42" fmla="*/ 543098 w 1313411"/>
                  <a:gd name="connsiteY42" fmla="*/ 1712422 h 2116975"/>
                  <a:gd name="connsiteX43" fmla="*/ 604058 w 1313411"/>
                  <a:gd name="connsiteY43" fmla="*/ 1734589 h 2116975"/>
                  <a:gd name="connsiteX44" fmla="*/ 604058 w 1313411"/>
                  <a:gd name="connsiteY44" fmla="*/ 1734589 h 2116975"/>
                  <a:gd name="connsiteX45" fmla="*/ 642851 w 1313411"/>
                  <a:gd name="connsiteY45" fmla="*/ 1795549 h 2116975"/>
                  <a:gd name="connsiteX46" fmla="*/ 703811 w 1313411"/>
                  <a:gd name="connsiteY46" fmla="*/ 1834342 h 2116975"/>
                  <a:gd name="connsiteX47" fmla="*/ 775854 w 1313411"/>
                  <a:gd name="connsiteY47" fmla="*/ 1923011 h 2116975"/>
                  <a:gd name="connsiteX48" fmla="*/ 786938 w 1313411"/>
                  <a:gd name="connsiteY48" fmla="*/ 2017222 h 2116975"/>
                  <a:gd name="connsiteX49" fmla="*/ 803563 w 1313411"/>
                  <a:gd name="connsiteY49" fmla="*/ 2050473 h 2116975"/>
                  <a:gd name="connsiteX50" fmla="*/ 809105 w 1313411"/>
                  <a:gd name="connsiteY50" fmla="*/ 2083724 h 2116975"/>
                  <a:gd name="connsiteX51" fmla="*/ 1197033 w 1313411"/>
                  <a:gd name="connsiteY51" fmla="*/ 2116975 h 2116975"/>
                  <a:gd name="connsiteX52" fmla="*/ 1230283 w 1313411"/>
                  <a:gd name="connsiteY52" fmla="*/ 2089265 h 2116975"/>
                  <a:gd name="connsiteX53" fmla="*/ 1213658 w 1313411"/>
                  <a:gd name="connsiteY53" fmla="*/ 2011680 h 2116975"/>
                  <a:gd name="connsiteX54" fmla="*/ 1263534 w 1313411"/>
                  <a:gd name="connsiteY54" fmla="*/ 1906385 h 2116975"/>
                  <a:gd name="connsiteX55" fmla="*/ 1285702 w 1313411"/>
                  <a:gd name="connsiteY55" fmla="*/ 1867593 h 2116975"/>
                  <a:gd name="connsiteX56" fmla="*/ 1313411 w 1313411"/>
                  <a:gd name="connsiteY56" fmla="*/ 1806633 h 2116975"/>
                  <a:gd name="connsiteX57" fmla="*/ 1252451 w 1313411"/>
                  <a:gd name="connsiteY57" fmla="*/ 1657004 h 2116975"/>
                  <a:gd name="connsiteX58" fmla="*/ 576349 w 1313411"/>
                  <a:gd name="connsiteY58" fmla="*/ 714895 h 2116975"/>
                  <a:gd name="connsiteX59" fmla="*/ 687185 w 1313411"/>
                  <a:gd name="connsiteY59" fmla="*/ 177338 h 2116975"/>
                  <a:gd name="connsiteX60" fmla="*/ 99753 w 1313411"/>
                  <a:gd name="connsiteY60" fmla="*/ 0 h 2116975"/>
                  <a:gd name="connsiteX0" fmla="*/ 99753 w 1313411"/>
                  <a:gd name="connsiteY0" fmla="*/ 0 h 2116975"/>
                  <a:gd name="connsiteX1" fmla="*/ 99753 w 1313411"/>
                  <a:gd name="connsiteY1" fmla="*/ 60960 h 2116975"/>
                  <a:gd name="connsiteX2" fmla="*/ 94211 w 1313411"/>
                  <a:gd name="connsiteY2" fmla="*/ 99753 h 2116975"/>
                  <a:gd name="connsiteX3" fmla="*/ 72043 w 1313411"/>
                  <a:gd name="connsiteY3" fmla="*/ 138545 h 2116975"/>
                  <a:gd name="connsiteX4" fmla="*/ 83127 w 1313411"/>
                  <a:gd name="connsiteY4" fmla="*/ 193964 h 2116975"/>
                  <a:gd name="connsiteX5" fmla="*/ 0 w 1313411"/>
                  <a:gd name="connsiteY5" fmla="*/ 254924 h 2116975"/>
                  <a:gd name="connsiteX6" fmla="*/ 0 w 1313411"/>
                  <a:gd name="connsiteY6" fmla="*/ 299258 h 2116975"/>
                  <a:gd name="connsiteX7" fmla="*/ 38793 w 1313411"/>
                  <a:gd name="connsiteY7" fmla="*/ 387927 h 2116975"/>
                  <a:gd name="connsiteX8" fmla="*/ 38793 w 1313411"/>
                  <a:gd name="connsiteY8" fmla="*/ 426720 h 2116975"/>
                  <a:gd name="connsiteX9" fmla="*/ 22167 w 1313411"/>
                  <a:gd name="connsiteY9" fmla="*/ 576349 h 2116975"/>
                  <a:gd name="connsiteX10" fmla="*/ 49876 w 1313411"/>
                  <a:gd name="connsiteY10" fmla="*/ 670560 h 2116975"/>
                  <a:gd name="connsiteX11" fmla="*/ 77585 w 1313411"/>
                  <a:gd name="connsiteY11" fmla="*/ 703811 h 2116975"/>
                  <a:gd name="connsiteX12" fmla="*/ 83127 w 1313411"/>
                  <a:gd name="connsiteY12" fmla="*/ 742604 h 2116975"/>
                  <a:gd name="connsiteX13" fmla="*/ 72043 w 1313411"/>
                  <a:gd name="connsiteY13" fmla="*/ 814647 h 2116975"/>
                  <a:gd name="connsiteX14" fmla="*/ 121920 w 1313411"/>
                  <a:gd name="connsiteY14" fmla="*/ 825731 h 2116975"/>
                  <a:gd name="connsiteX15" fmla="*/ 144087 w 1313411"/>
                  <a:gd name="connsiteY15" fmla="*/ 825731 h 2116975"/>
                  <a:gd name="connsiteX16" fmla="*/ 166254 w 1313411"/>
                  <a:gd name="connsiteY16" fmla="*/ 792480 h 2116975"/>
                  <a:gd name="connsiteX17" fmla="*/ 182880 w 1313411"/>
                  <a:gd name="connsiteY17" fmla="*/ 781396 h 2116975"/>
                  <a:gd name="connsiteX18" fmla="*/ 193963 w 1313411"/>
                  <a:gd name="connsiteY18" fmla="*/ 825731 h 2116975"/>
                  <a:gd name="connsiteX19" fmla="*/ 188422 w 1313411"/>
                  <a:gd name="connsiteY19" fmla="*/ 875607 h 2116975"/>
                  <a:gd name="connsiteX20" fmla="*/ 182880 w 1313411"/>
                  <a:gd name="connsiteY20" fmla="*/ 892233 h 2116975"/>
                  <a:gd name="connsiteX21" fmla="*/ 149629 w 1313411"/>
                  <a:gd name="connsiteY21" fmla="*/ 886691 h 2116975"/>
                  <a:gd name="connsiteX22" fmla="*/ 133003 w 1313411"/>
                  <a:gd name="connsiteY22" fmla="*/ 942109 h 2116975"/>
                  <a:gd name="connsiteX23" fmla="*/ 144087 w 1313411"/>
                  <a:gd name="connsiteY23" fmla="*/ 997527 h 2116975"/>
                  <a:gd name="connsiteX24" fmla="*/ 171796 w 1313411"/>
                  <a:gd name="connsiteY24" fmla="*/ 1025236 h 2116975"/>
                  <a:gd name="connsiteX25" fmla="*/ 205047 w 1313411"/>
                  <a:gd name="connsiteY25" fmla="*/ 1064029 h 2116975"/>
                  <a:gd name="connsiteX26" fmla="*/ 205047 w 1313411"/>
                  <a:gd name="connsiteY26" fmla="*/ 1102822 h 2116975"/>
                  <a:gd name="connsiteX27" fmla="*/ 182880 w 1313411"/>
                  <a:gd name="connsiteY27" fmla="*/ 1119447 h 2116975"/>
                  <a:gd name="connsiteX28" fmla="*/ 182880 w 1313411"/>
                  <a:gd name="connsiteY28" fmla="*/ 1119447 h 2116975"/>
                  <a:gd name="connsiteX29" fmla="*/ 238298 w 1313411"/>
                  <a:gd name="connsiteY29" fmla="*/ 1230284 h 2116975"/>
                  <a:gd name="connsiteX30" fmla="*/ 249382 w 1313411"/>
                  <a:gd name="connsiteY30" fmla="*/ 1318953 h 2116975"/>
                  <a:gd name="connsiteX31" fmla="*/ 282633 w 1313411"/>
                  <a:gd name="connsiteY31" fmla="*/ 1341120 h 2116975"/>
                  <a:gd name="connsiteX32" fmla="*/ 282633 w 1313411"/>
                  <a:gd name="connsiteY32" fmla="*/ 1341120 h 2116975"/>
                  <a:gd name="connsiteX33" fmla="*/ 304800 w 1313411"/>
                  <a:gd name="connsiteY33" fmla="*/ 1390996 h 2116975"/>
                  <a:gd name="connsiteX34" fmla="*/ 321425 w 1313411"/>
                  <a:gd name="connsiteY34" fmla="*/ 1418705 h 2116975"/>
                  <a:gd name="connsiteX35" fmla="*/ 326967 w 1313411"/>
                  <a:gd name="connsiteY35" fmla="*/ 1463040 h 2116975"/>
                  <a:gd name="connsiteX36" fmla="*/ 299258 w 1313411"/>
                  <a:gd name="connsiteY36" fmla="*/ 1507375 h 2116975"/>
                  <a:gd name="connsiteX37" fmla="*/ 315883 w 1313411"/>
                  <a:gd name="connsiteY37" fmla="*/ 1546167 h 2116975"/>
                  <a:gd name="connsiteX38" fmla="*/ 410094 w 1313411"/>
                  <a:gd name="connsiteY38" fmla="*/ 1612669 h 2116975"/>
                  <a:gd name="connsiteX39" fmla="*/ 459971 w 1313411"/>
                  <a:gd name="connsiteY39" fmla="*/ 1623753 h 2116975"/>
                  <a:gd name="connsiteX40" fmla="*/ 465513 w 1313411"/>
                  <a:gd name="connsiteY40" fmla="*/ 1607127 h 2116975"/>
                  <a:gd name="connsiteX41" fmla="*/ 465513 w 1313411"/>
                  <a:gd name="connsiteY41" fmla="*/ 1607127 h 2116975"/>
                  <a:gd name="connsiteX42" fmla="*/ 543098 w 1313411"/>
                  <a:gd name="connsiteY42" fmla="*/ 1712422 h 2116975"/>
                  <a:gd name="connsiteX43" fmla="*/ 604058 w 1313411"/>
                  <a:gd name="connsiteY43" fmla="*/ 1734589 h 2116975"/>
                  <a:gd name="connsiteX44" fmla="*/ 604058 w 1313411"/>
                  <a:gd name="connsiteY44" fmla="*/ 1734589 h 2116975"/>
                  <a:gd name="connsiteX45" fmla="*/ 642851 w 1313411"/>
                  <a:gd name="connsiteY45" fmla="*/ 1795549 h 2116975"/>
                  <a:gd name="connsiteX46" fmla="*/ 703811 w 1313411"/>
                  <a:gd name="connsiteY46" fmla="*/ 1834342 h 2116975"/>
                  <a:gd name="connsiteX47" fmla="*/ 775854 w 1313411"/>
                  <a:gd name="connsiteY47" fmla="*/ 1923011 h 2116975"/>
                  <a:gd name="connsiteX48" fmla="*/ 786938 w 1313411"/>
                  <a:gd name="connsiteY48" fmla="*/ 2017222 h 2116975"/>
                  <a:gd name="connsiteX49" fmla="*/ 803563 w 1313411"/>
                  <a:gd name="connsiteY49" fmla="*/ 2050473 h 2116975"/>
                  <a:gd name="connsiteX50" fmla="*/ 809105 w 1313411"/>
                  <a:gd name="connsiteY50" fmla="*/ 2083724 h 2116975"/>
                  <a:gd name="connsiteX51" fmla="*/ 1197033 w 1313411"/>
                  <a:gd name="connsiteY51" fmla="*/ 2116975 h 2116975"/>
                  <a:gd name="connsiteX52" fmla="*/ 1230283 w 1313411"/>
                  <a:gd name="connsiteY52" fmla="*/ 2089265 h 2116975"/>
                  <a:gd name="connsiteX53" fmla="*/ 1213658 w 1313411"/>
                  <a:gd name="connsiteY53" fmla="*/ 2011680 h 2116975"/>
                  <a:gd name="connsiteX54" fmla="*/ 1263534 w 1313411"/>
                  <a:gd name="connsiteY54" fmla="*/ 1906385 h 2116975"/>
                  <a:gd name="connsiteX55" fmla="*/ 1285702 w 1313411"/>
                  <a:gd name="connsiteY55" fmla="*/ 1867593 h 2116975"/>
                  <a:gd name="connsiteX56" fmla="*/ 1313411 w 1313411"/>
                  <a:gd name="connsiteY56" fmla="*/ 1806633 h 2116975"/>
                  <a:gd name="connsiteX57" fmla="*/ 1252451 w 1313411"/>
                  <a:gd name="connsiteY57" fmla="*/ 1657004 h 2116975"/>
                  <a:gd name="connsiteX58" fmla="*/ 576349 w 1313411"/>
                  <a:gd name="connsiteY58" fmla="*/ 714895 h 2116975"/>
                  <a:gd name="connsiteX59" fmla="*/ 696710 w 1313411"/>
                  <a:gd name="connsiteY59" fmla="*/ 160669 h 2116975"/>
                  <a:gd name="connsiteX60" fmla="*/ 99753 w 1313411"/>
                  <a:gd name="connsiteY60" fmla="*/ 0 h 2116975"/>
                  <a:gd name="connsiteX0" fmla="*/ 99753 w 1313411"/>
                  <a:gd name="connsiteY0" fmla="*/ 0 h 2116975"/>
                  <a:gd name="connsiteX1" fmla="*/ 99753 w 1313411"/>
                  <a:gd name="connsiteY1" fmla="*/ 60960 h 2116975"/>
                  <a:gd name="connsiteX2" fmla="*/ 94211 w 1313411"/>
                  <a:gd name="connsiteY2" fmla="*/ 99753 h 2116975"/>
                  <a:gd name="connsiteX3" fmla="*/ 72043 w 1313411"/>
                  <a:gd name="connsiteY3" fmla="*/ 138545 h 2116975"/>
                  <a:gd name="connsiteX4" fmla="*/ 83127 w 1313411"/>
                  <a:gd name="connsiteY4" fmla="*/ 193964 h 2116975"/>
                  <a:gd name="connsiteX5" fmla="*/ 0 w 1313411"/>
                  <a:gd name="connsiteY5" fmla="*/ 254924 h 2116975"/>
                  <a:gd name="connsiteX6" fmla="*/ 0 w 1313411"/>
                  <a:gd name="connsiteY6" fmla="*/ 299258 h 2116975"/>
                  <a:gd name="connsiteX7" fmla="*/ 38793 w 1313411"/>
                  <a:gd name="connsiteY7" fmla="*/ 387927 h 2116975"/>
                  <a:gd name="connsiteX8" fmla="*/ 38793 w 1313411"/>
                  <a:gd name="connsiteY8" fmla="*/ 426720 h 2116975"/>
                  <a:gd name="connsiteX9" fmla="*/ 22167 w 1313411"/>
                  <a:gd name="connsiteY9" fmla="*/ 576349 h 2116975"/>
                  <a:gd name="connsiteX10" fmla="*/ 49876 w 1313411"/>
                  <a:gd name="connsiteY10" fmla="*/ 670560 h 2116975"/>
                  <a:gd name="connsiteX11" fmla="*/ 77585 w 1313411"/>
                  <a:gd name="connsiteY11" fmla="*/ 703811 h 2116975"/>
                  <a:gd name="connsiteX12" fmla="*/ 83127 w 1313411"/>
                  <a:gd name="connsiteY12" fmla="*/ 742604 h 2116975"/>
                  <a:gd name="connsiteX13" fmla="*/ 72043 w 1313411"/>
                  <a:gd name="connsiteY13" fmla="*/ 814647 h 2116975"/>
                  <a:gd name="connsiteX14" fmla="*/ 121920 w 1313411"/>
                  <a:gd name="connsiteY14" fmla="*/ 825731 h 2116975"/>
                  <a:gd name="connsiteX15" fmla="*/ 144087 w 1313411"/>
                  <a:gd name="connsiteY15" fmla="*/ 825731 h 2116975"/>
                  <a:gd name="connsiteX16" fmla="*/ 166254 w 1313411"/>
                  <a:gd name="connsiteY16" fmla="*/ 792480 h 2116975"/>
                  <a:gd name="connsiteX17" fmla="*/ 182880 w 1313411"/>
                  <a:gd name="connsiteY17" fmla="*/ 781396 h 2116975"/>
                  <a:gd name="connsiteX18" fmla="*/ 193963 w 1313411"/>
                  <a:gd name="connsiteY18" fmla="*/ 825731 h 2116975"/>
                  <a:gd name="connsiteX19" fmla="*/ 188422 w 1313411"/>
                  <a:gd name="connsiteY19" fmla="*/ 875607 h 2116975"/>
                  <a:gd name="connsiteX20" fmla="*/ 182880 w 1313411"/>
                  <a:gd name="connsiteY20" fmla="*/ 892233 h 2116975"/>
                  <a:gd name="connsiteX21" fmla="*/ 149629 w 1313411"/>
                  <a:gd name="connsiteY21" fmla="*/ 886691 h 2116975"/>
                  <a:gd name="connsiteX22" fmla="*/ 133003 w 1313411"/>
                  <a:gd name="connsiteY22" fmla="*/ 942109 h 2116975"/>
                  <a:gd name="connsiteX23" fmla="*/ 144087 w 1313411"/>
                  <a:gd name="connsiteY23" fmla="*/ 997527 h 2116975"/>
                  <a:gd name="connsiteX24" fmla="*/ 171796 w 1313411"/>
                  <a:gd name="connsiteY24" fmla="*/ 1025236 h 2116975"/>
                  <a:gd name="connsiteX25" fmla="*/ 205047 w 1313411"/>
                  <a:gd name="connsiteY25" fmla="*/ 1064029 h 2116975"/>
                  <a:gd name="connsiteX26" fmla="*/ 205047 w 1313411"/>
                  <a:gd name="connsiteY26" fmla="*/ 1102822 h 2116975"/>
                  <a:gd name="connsiteX27" fmla="*/ 182880 w 1313411"/>
                  <a:gd name="connsiteY27" fmla="*/ 1119447 h 2116975"/>
                  <a:gd name="connsiteX28" fmla="*/ 182880 w 1313411"/>
                  <a:gd name="connsiteY28" fmla="*/ 1119447 h 2116975"/>
                  <a:gd name="connsiteX29" fmla="*/ 238298 w 1313411"/>
                  <a:gd name="connsiteY29" fmla="*/ 1230284 h 2116975"/>
                  <a:gd name="connsiteX30" fmla="*/ 249382 w 1313411"/>
                  <a:gd name="connsiteY30" fmla="*/ 1318953 h 2116975"/>
                  <a:gd name="connsiteX31" fmla="*/ 282633 w 1313411"/>
                  <a:gd name="connsiteY31" fmla="*/ 1341120 h 2116975"/>
                  <a:gd name="connsiteX32" fmla="*/ 282633 w 1313411"/>
                  <a:gd name="connsiteY32" fmla="*/ 1341120 h 2116975"/>
                  <a:gd name="connsiteX33" fmla="*/ 304800 w 1313411"/>
                  <a:gd name="connsiteY33" fmla="*/ 1390996 h 2116975"/>
                  <a:gd name="connsiteX34" fmla="*/ 321425 w 1313411"/>
                  <a:gd name="connsiteY34" fmla="*/ 1418705 h 2116975"/>
                  <a:gd name="connsiteX35" fmla="*/ 326967 w 1313411"/>
                  <a:gd name="connsiteY35" fmla="*/ 1463040 h 2116975"/>
                  <a:gd name="connsiteX36" fmla="*/ 299258 w 1313411"/>
                  <a:gd name="connsiteY36" fmla="*/ 1507375 h 2116975"/>
                  <a:gd name="connsiteX37" fmla="*/ 315883 w 1313411"/>
                  <a:gd name="connsiteY37" fmla="*/ 1546167 h 2116975"/>
                  <a:gd name="connsiteX38" fmla="*/ 410094 w 1313411"/>
                  <a:gd name="connsiteY38" fmla="*/ 1612669 h 2116975"/>
                  <a:gd name="connsiteX39" fmla="*/ 459971 w 1313411"/>
                  <a:gd name="connsiteY39" fmla="*/ 1623753 h 2116975"/>
                  <a:gd name="connsiteX40" fmla="*/ 465513 w 1313411"/>
                  <a:gd name="connsiteY40" fmla="*/ 1607127 h 2116975"/>
                  <a:gd name="connsiteX41" fmla="*/ 465513 w 1313411"/>
                  <a:gd name="connsiteY41" fmla="*/ 1607127 h 2116975"/>
                  <a:gd name="connsiteX42" fmla="*/ 543098 w 1313411"/>
                  <a:gd name="connsiteY42" fmla="*/ 1712422 h 2116975"/>
                  <a:gd name="connsiteX43" fmla="*/ 604058 w 1313411"/>
                  <a:gd name="connsiteY43" fmla="*/ 1734589 h 2116975"/>
                  <a:gd name="connsiteX44" fmla="*/ 604058 w 1313411"/>
                  <a:gd name="connsiteY44" fmla="*/ 1734589 h 2116975"/>
                  <a:gd name="connsiteX45" fmla="*/ 642851 w 1313411"/>
                  <a:gd name="connsiteY45" fmla="*/ 1795549 h 2116975"/>
                  <a:gd name="connsiteX46" fmla="*/ 703811 w 1313411"/>
                  <a:gd name="connsiteY46" fmla="*/ 1834342 h 2116975"/>
                  <a:gd name="connsiteX47" fmla="*/ 775854 w 1313411"/>
                  <a:gd name="connsiteY47" fmla="*/ 1923011 h 2116975"/>
                  <a:gd name="connsiteX48" fmla="*/ 786938 w 1313411"/>
                  <a:gd name="connsiteY48" fmla="*/ 2017222 h 2116975"/>
                  <a:gd name="connsiteX49" fmla="*/ 803563 w 1313411"/>
                  <a:gd name="connsiteY49" fmla="*/ 2050473 h 2116975"/>
                  <a:gd name="connsiteX50" fmla="*/ 809105 w 1313411"/>
                  <a:gd name="connsiteY50" fmla="*/ 2083724 h 2116975"/>
                  <a:gd name="connsiteX51" fmla="*/ 1197033 w 1313411"/>
                  <a:gd name="connsiteY51" fmla="*/ 2116975 h 2116975"/>
                  <a:gd name="connsiteX52" fmla="*/ 1230283 w 1313411"/>
                  <a:gd name="connsiteY52" fmla="*/ 2089265 h 2116975"/>
                  <a:gd name="connsiteX53" fmla="*/ 1213658 w 1313411"/>
                  <a:gd name="connsiteY53" fmla="*/ 2011680 h 2116975"/>
                  <a:gd name="connsiteX54" fmla="*/ 1263534 w 1313411"/>
                  <a:gd name="connsiteY54" fmla="*/ 1906385 h 2116975"/>
                  <a:gd name="connsiteX55" fmla="*/ 1285702 w 1313411"/>
                  <a:gd name="connsiteY55" fmla="*/ 1867593 h 2116975"/>
                  <a:gd name="connsiteX56" fmla="*/ 1313411 w 1313411"/>
                  <a:gd name="connsiteY56" fmla="*/ 1806633 h 2116975"/>
                  <a:gd name="connsiteX57" fmla="*/ 1252451 w 1313411"/>
                  <a:gd name="connsiteY57" fmla="*/ 1657004 h 2116975"/>
                  <a:gd name="connsiteX58" fmla="*/ 576349 w 1313411"/>
                  <a:gd name="connsiteY58" fmla="*/ 714895 h 2116975"/>
                  <a:gd name="connsiteX59" fmla="*/ 696710 w 1313411"/>
                  <a:gd name="connsiteY59" fmla="*/ 160669 h 2116975"/>
                  <a:gd name="connsiteX60" fmla="*/ 264016 w 1313411"/>
                  <a:gd name="connsiteY60" fmla="*/ 45720 h 2116975"/>
                  <a:gd name="connsiteX61" fmla="*/ 99753 w 1313411"/>
                  <a:gd name="connsiteY61" fmla="*/ 0 h 2116975"/>
                  <a:gd name="connsiteX0" fmla="*/ 99753 w 1313411"/>
                  <a:gd name="connsiteY0" fmla="*/ 0 h 2116975"/>
                  <a:gd name="connsiteX1" fmla="*/ 99753 w 1313411"/>
                  <a:gd name="connsiteY1" fmla="*/ 60960 h 2116975"/>
                  <a:gd name="connsiteX2" fmla="*/ 94211 w 1313411"/>
                  <a:gd name="connsiteY2" fmla="*/ 99753 h 2116975"/>
                  <a:gd name="connsiteX3" fmla="*/ 72043 w 1313411"/>
                  <a:gd name="connsiteY3" fmla="*/ 138545 h 2116975"/>
                  <a:gd name="connsiteX4" fmla="*/ 83127 w 1313411"/>
                  <a:gd name="connsiteY4" fmla="*/ 193964 h 2116975"/>
                  <a:gd name="connsiteX5" fmla="*/ 0 w 1313411"/>
                  <a:gd name="connsiteY5" fmla="*/ 254924 h 2116975"/>
                  <a:gd name="connsiteX6" fmla="*/ 0 w 1313411"/>
                  <a:gd name="connsiteY6" fmla="*/ 299258 h 2116975"/>
                  <a:gd name="connsiteX7" fmla="*/ 38793 w 1313411"/>
                  <a:gd name="connsiteY7" fmla="*/ 387927 h 2116975"/>
                  <a:gd name="connsiteX8" fmla="*/ 38793 w 1313411"/>
                  <a:gd name="connsiteY8" fmla="*/ 426720 h 2116975"/>
                  <a:gd name="connsiteX9" fmla="*/ 22167 w 1313411"/>
                  <a:gd name="connsiteY9" fmla="*/ 576349 h 2116975"/>
                  <a:gd name="connsiteX10" fmla="*/ 49876 w 1313411"/>
                  <a:gd name="connsiteY10" fmla="*/ 670560 h 2116975"/>
                  <a:gd name="connsiteX11" fmla="*/ 77585 w 1313411"/>
                  <a:gd name="connsiteY11" fmla="*/ 703811 h 2116975"/>
                  <a:gd name="connsiteX12" fmla="*/ 83127 w 1313411"/>
                  <a:gd name="connsiteY12" fmla="*/ 742604 h 2116975"/>
                  <a:gd name="connsiteX13" fmla="*/ 72043 w 1313411"/>
                  <a:gd name="connsiteY13" fmla="*/ 814647 h 2116975"/>
                  <a:gd name="connsiteX14" fmla="*/ 121920 w 1313411"/>
                  <a:gd name="connsiteY14" fmla="*/ 825731 h 2116975"/>
                  <a:gd name="connsiteX15" fmla="*/ 144087 w 1313411"/>
                  <a:gd name="connsiteY15" fmla="*/ 825731 h 2116975"/>
                  <a:gd name="connsiteX16" fmla="*/ 166254 w 1313411"/>
                  <a:gd name="connsiteY16" fmla="*/ 792480 h 2116975"/>
                  <a:gd name="connsiteX17" fmla="*/ 182880 w 1313411"/>
                  <a:gd name="connsiteY17" fmla="*/ 781396 h 2116975"/>
                  <a:gd name="connsiteX18" fmla="*/ 193963 w 1313411"/>
                  <a:gd name="connsiteY18" fmla="*/ 825731 h 2116975"/>
                  <a:gd name="connsiteX19" fmla="*/ 188422 w 1313411"/>
                  <a:gd name="connsiteY19" fmla="*/ 875607 h 2116975"/>
                  <a:gd name="connsiteX20" fmla="*/ 182880 w 1313411"/>
                  <a:gd name="connsiteY20" fmla="*/ 892233 h 2116975"/>
                  <a:gd name="connsiteX21" fmla="*/ 149629 w 1313411"/>
                  <a:gd name="connsiteY21" fmla="*/ 886691 h 2116975"/>
                  <a:gd name="connsiteX22" fmla="*/ 133003 w 1313411"/>
                  <a:gd name="connsiteY22" fmla="*/ 942109 h 2116975"/>
                  <a:gd name="connsiteX23" fmla="*/ 144087 w 1313411"/>
                  <a:gd name="connsiteY23" fmla="*/ 997527 h 2116975"/>
                  <a:gd name="connsiteX24" fmla="*/ 171796 w 1313411"/>
                  <a:gd name="connsiteY24" fmla="*/ 1025236 h 2116975"/>
                  <a:gd name="connsiteX25" fmla="*/ 205047 w 1313411"/>
                  <a:gd name="connsiteY25" fmla="*/ 1064029 h 2116975"/>
                  <a:gd name="connsiteX26" fmla="*/ 205047 w 1313411"/>
                  <a:gd name="connsiteY26" fmla="*/ 1102822 h 2116975"/>
                  <a:gd name="connsiteX27" fmla="*/ 182880 w 1313411"/>
                  <a:gd name="connsiteY27" fmla="*/ 1119447 h 2116975"/>
                  <a:gd name="connsiteX28" fmla="*/ 182880 w 1313411"/>
                  <a:gd name="connsiteY28" fmla="*/ 1119447 h 2116975"/>
                  <a:gd name="connsiteX29" fmla="*/ 238298 w 1313411"/>
                  <a:gd name="connsiteY29" fmla="*/ 1230284 h 2116975"/>
                  <a:gd name="connsiteX30" fmla="*/ 249382 w 1313411"/>
                  <a:gd name="connsiteY30" fmla="*/ 1318953 h 2116975"/>
                  <a:gd name="connsiteX31" fmla="*/ 282633 w 1313411"/>
                  <a:gd name="connsiteY31" fmla="*/ 1341120 h 2116975"/>
                  <a:gd name="connsiteX32" fmla="*/ 282633 w 1313411"/>
                  <a:gd name="connsiteY32" fmla="*/ 1341120 h 2116975"/>
                  <a:gd name="connsiteX33" fmla="*/ 304800 w 1313411"/>
                  <a:gd name="connsiteY33" fmla="*/ 1390996 h 2116975"/>
                  <a:gd name="connsiteX34" fmla="*/ 321425 w 1313411"/>
                  <a:gd name="connsiteY34" fmla="*/ 1418705 h 2116975"/>
                  <a:gd name="connsiteX35" fmla="*/ 326967 w 1313411"/>
                  <a:gd name="connsiteY35" fmla="*/ 1463040 h 2116975"/>
                  <a:gd name="connsiteX36" fmla="*/ 299258 w 1313411"/>
                  <a:gd name="connsiteY36" fmla="*/ 1507375 h 2116975"/>
                  <a:gd name="connsiteX37" fmla="*/ 315883 w 1313411"/>
                  <a:gd name="connsiteY37" fmla="*/ 1546167 h 2116975"/>
                  <a:gd name="connsiteX38" fmla="*/ 410094 w 1313411"/>
                  <a:gd name="connsiteY38" fmla="*/ 1612669 h 2116975"/>
                  <a:gd name="connsiteX39" fmla="*/ 459971 w 1313411"/>
                  <a:gd name="connsiteY39" fmla="*/ 1623753 h 2116975"/>
                  <a:gd name="connsiteX40" fmla="*/ 465513 w 1313411"/>
                  <a:gd name="connsiteY40" fmla="*/ 1607127 h 2116975"/>
                  <a:gd name="connsiteX41" fmla="*/ 465513 w 1313411"/>
                  <a:gd name="connsiteY41" fmla="*/ 1607127 h 2116975"/>
                  <a:gd name="connsiteX42" fmla="*/ 543098 w 1313411"/>
                  <a:gd name="connsiteY42" fmla="*/ 1712422 h 2116975"/>
                  <a:gd name="connsiteX43" fmla="*/ 604058 w 1313411"/>
                  <a:gd name="connsiteY43" fmla="*/ 1734589 h 2116975"/>
                  <a:gd name="connsiteX44" fmla="*/ 604058 w 1313411"/>
                  <a:gd name="connsiteY44" fmla="*/ 1734589 h 2116975"/>
                  <a:gd name="connsiteX45" fmla="*/ 642851 w 1313411"/>
                  <a:gd name="connsiteY45" fmla="*/ 1795549 h 2116975"/>
                  <a:gd name="connsiteX46" fmla="*/ 703811 w 1313411"/>
                  <a:gd name="connsiteY46" fmla="*/ 1834342 h 2116975"/>
                  <a:gd name="connsiteX47" fmla="*/ 775854 w 1313411"/>
                  <a:gd name="connsiteY47" fmla="*/ 1923011 h 2116975"/>
                  <a:gd name="connsiteX48" fmla="*/ 786938 w 1313411"/>
                  <a:gd name="connsiteY48" fmla="*/ 2017222 h 2116975"/>
                  <a:gd name="connsiteX49" fmla="*/ 803563 w 1313411"/>
                  <a:gd name="connsiteY49" fmla="*/ 2050473 h 2116975"/>
                  <a:gd name="connsiteX50" fmla="*/ 809105 w 1313411"/>
                  <a:gd name="connsiteY50" fmla="*/ 2083724 h 2116975"/>
                  <a:gd name="connsiteX51" fmla="*/ 1197033 w 1313411"/>
                  <a:gd name="connsiteY51" fmla="*/ 2116975 h 2116975"/>
                  <a:gd name="connsiteX52" fmla="*/ 1230283 w 1313411"/>
                  <a:gd name="connsiteY52" fmla="*/ 2089265 h 2116975"/>
                  <a:gd name="connsiteX53" fmla="*/ 1213658 w 1313411"/>
                  <a:gd name="connsiteY53" fmla="*/ 2011680 h 2116975"/>
                  <a:gd name="connsiteX54" fmla="*/ 1263534 w 1313411"/>
                  <a:gd name="connsiteY54" fmla="*/ 1906385 h 2116975"/>
                  <a:gd name="connsiteX55" fmla="*/ 1285702 w 1313411"/>
                  <a:gd name="connsiteY55" fmla="*/ 1867593 h 2116975"/>
                  <a:gd name="connsiteX56" fmla="*/ 1313411 w 1313411"/>
                  <a:gd name="connsiteY56" fmla="*/ 1806633 h 2116975"/>
                  <a:gd name="connsiteX57" fmla="*/ 1252451 w 1313411"/>
                  <a:gd name="connsiteY57" fmla="*/ 1657004 h 2116975"/>
                  <a:gd name="connsiteX58" fmla="*/ 576349 w 1313411"/>
                  <a:gd name="connsiteY58" fmla="*/ 714895 h 2116975"/>
                  <a:gd name="connsiteX59" fmla="*/ 696710 w 1313411"/>
                  <a:gd name="connsiteY59" fmla="*/ 160669 h 2116975"/>
                  <a:gd name="connsiteX60" fmla="*/ 256872 w 1313411"/>
                  <a:gd name="connsiteY60" fmla="*/ 36195 h 2116975"/>
                  <a:gd name="connsiteX61" fmla="*/ 99753 w 1313411"/>
                  <a:gd name="connsiteY61" fmla="*/ 0 h 2116975"/>
                  <a:gd name="connsiteX0" fmla="*/ 106896 w 1313411"/>
                  <a:gd name="connsiteY0" fmla="*/ 0 h 2124119"/>
                  <a:gd name="connsiteX1" fmla="*/ 99753 w 1313411"/>
                  <a:gd name="connsiteY1" fmla="*/ 68104 h 2124119"/>
                  <a:gd name="connsiteX2" fmla="*/ 94211 w 1313411"/>
                  <a:gd name="connsiteY2" fmla="*/ 106897 h 2124119"/>
                  <a:gd name="connsiteX3" fmla="*/ 72043 w 1313411"/>
                  <a:gd name="connsiteY3" fmla="*/ 145689 h 2124119"/>
                  <a:gd name="connsiteX4" fmla="*/ 83127 w 1313411"/>
                  <a:gd name="connsiteY4" fmla="*/ 201108 h 2124119"/>
                  <a:gd name="connsiteX5" fmla="*/ 0 w 1313411"/>
                  <a:gd name="connsiteY5" fmla="*/ 262068 h 2124119"/>
                  <a:gd name="connsiteX6" fmla="*/ 0 w 1313411"/>
                  <a:gd name="connsiteY6" fmla="*/ 306402 h 2124119"/>
                  <a:gd name="connsiteX7" fmla="*/ 38793 w 1313411"/>
                  <a:gd name="connsiteY7" fmla="*/ 395071 h 2124119"/>
                  <a:gd name="connsiteX8" fmla="*/ 38793 w 1313411"/>
                  <a:gd name="connsiteY8" fmla="*/ 433864 h 2124119"/>
                  <a:gd name="connsiteX9" fmla="*/ 22167 w 1313411"/>
                  <a:gd name="connsiteY9" fmla="*/ 583493 h 2124119"/>
                  <a:gd name="connsiteX10" fmla="*/ 49876 w 1313411"/>
                  <a:gd name="connsiteY10" fmla="*/ 677704 h 2124119"/>
                  <a:gd name="connsiteX11" fmla="*/ 77585 w 1313411"/>
                  <a:gd name="connsiteY11" fmla="*/ 710955 h 2124119"/>
                  <a:gd name="connsiteX12" fmla="*/ 83127 w 1313411"/>
                  <a:gd name="connsiteY12" fmla="*/ 749748 h 2124119"/>
                  <a:gd name="connsiteX13" fmla="*/ 72043 w 1313411"/>
                  <a:gd name="connsiteY13" fmla="*/ 821791 h 2124119"/>
                  <a:gd name="connsiteX14" fmla="*/ 121920 w 1313411"/>
                  <a:gd name="connsiteY14" fmla="*/ 832875 h 2124119"/>
                  <a:gd name="connsiteX15" fmla="*/ 144087 w 1313411"/>
                  <a:gd name="connsiteY15" fmla="*/ 832875 h 2124119"/>
                  <a:gd name="connsiteX16" fmla="*/ 166254 w 1313411"/>
                  <a:gd name="connsiteY16" fmla="*/ 799624 h 2124119"/>
                  <a:gd name="connsiteX17" fmla="*/ 182880 w 1313411"/>
                  <a:gd name="connsiteY17" fmla="*/ 788540 h 2124119"/>
                  <a:gd name="connsiteX18" fmla="*/ 193963 w 1313411"/>
                  <a:gd name="connsiteY18" fmla="*/ 832875 h 2124119"/>
                  <a:gd name="connsiteX19" fmla="*/ 188422 w 1313411"/>
                  <a:gd name="connsiteY19" fmla="*/ 882751 h 2124119"/>
                  <a:gd name="connsiteX20" fmla="*/ 182880 w 1313411"/>
                  <a:gd name="connsiteY20" fmla="*/ 899377 h 2124119"/>
                  <a:gd name="connsiteX21" fmla="*/ 149629 w 1313411"/>
                  <a:gd name="connsiteY21" fmla="*/ 893835 h 2124119"/>
                  <a:gd name="connsiteX22" fmla="*/ 133003 w 1313411"/>
                  <a:gd name="connsiteY22" fmla="*/ 949253 h 2124119"/>
                  <a:gd name="connsiteX23" fmla="*/ 144087 w 1313411"/>
                  <a:gd name="connsiteY23" fmla="*/ 1004671 h 2124119"/>
                  <a:gd name="connsiteX24" fmla="*/ 171796 w 1313411"/>
                  <a:gd name="connsiteY24" fmla="*/ 1032380 h 2124119"/>
                  <a:gd name="connsiteX25" fmla="*/ 205047 w 1313411"/>
                  <a:gd name="connsiteY25" fmla="*/ 1071173 h 2124119"/>
                  <a:gd name="connsiteX26" fmla="*/ 205047 w 1313411"/>
                  <a:gd name="connsiteY26" fmla="*/ 1109966 h 2124119"/>
                  <a:gd name="connsiteX27" fmla="*/ 182880 w 1313411"/>
                  <a:gd name="connsiteY27" fmla="*/ 1126591 h 2124119"/>
                  <a:gd name="connsiteX28" fmla="*/ 182880 w 1313411"/>
                  <a:gd name="connsiteY28" fmla="*/ 1126591 h 2124119"/>
                  <a:gd name="connsiteX29" fmla="*/ 238298 w 1313411"/>
                  <a:gd name="connsiteY29" fmla="*/ 1237428 h 2124119"/>
                  <a:gd name="connsiteX30" fmla="*/ 249382 w 1313411"/>
                  <a:gd name="connsiteY30" fmla="*/ 1326097 h 2124119"/>
                  <a:gd name="connsiteX31" fmla="*/ 282633 w 1313411"/>
                  <a:gd name="connsiteY31" fmla="*/ 1348264 h 2124119"/>
                  <a:gd name="connsiteX32" fmla="*/ 282633 w 1313411"/>
                  <a:gd name="connsiteY32" fmla="*/ 1348264 h 2124119"/>
                  <a:gd name="connsiteX33" fmla="*/ 304800 w 1313411"/>
                  <a:gd name="connsiteY33" fmla="*/ 1398140 h 2124119"/>
                  <a:gd name="connsiteX34" fmla="*/ 321425 w 1313411"/>
                  <a:gd name="connsiteY34" fmla="*/ 1425849 h 2124119"/>
                  <a:gd name="connsiteX35" fmla="*/ 326967 w 1313411"/>
                  <a:gd name="connsiteY35" fmla="*/ 1470184 h 2124119"/>
                  <a:gd name="connsiteX36" fmla="*/ 299258 w 1313411"/>
                  <a:gd name="connsiteY36" fmla="*/ 1514519 h 2124119"/>
                  <a:gd name="connsiteX37" fmla="*/ 315883 w 1313411"/>
                  <a:gd name="connsiteY37" fmla="*/ 1553311 h 2124119"/>
                  <a:gd name="connsiteX38" fmla="*/ 410094 w 1313411"/>
                  <a:gd name="connsiteY38" fmla="*/ 1619813 h 2124119"/>
                  <a:gd name="connsiteX39" fmla="*/ 459971 w 1313411"/>
                  <a:gd name="connsiteY39" fmla="*/ 1630897 h 2124119"/>
                  <a:gd name="connsiteX40" fmla="*/ 465513 w 1313411"/>
                  <a:gd name="connsiteY40" fmla="*/ 1614271 h 2124119"/>
                  <a:gd name="connsiteX41" fmla="*/ 465513 w 1313411"/>
                  <a:gd name="connsiteY41" fmla="*/ 1614271 h 2124119"/>
                  <a:gd name="connsiteX42" fmla="*/ 543098 w 1313411"/>
                  <a:gd name="connsiteY42" fmla="*/ 1719566 h 2124119"/>
                  <a:gd name="connsiteX43" fmla="*/ 604058 w 1313411"/>
                  <a:gd name="connsiteY43" fmla="*/ 1741733 h 2124119"/>
                  <a:gd name="connsiteX44" fmla="*/ 604058 w 1313411"/>
                  <a:gd name="connsiteY44" fmla="*/ 1741733 h 2124119"/>
                  <a:gd name="connsiteX45" fmla="*/ 642851 w 1313411"/>
                  <a:gd name="connsiteY45" fmla="*/ 1802693 h 2124119"/>
                  <a:gd name="connsiteX46" fmla="*/ 703811 w 1313411"/>
                  <a:gd name="connsiteY46" fmla="*/ 1841486 h 2124119"/>
                  <a:gd name="connsiteX47" fmla="*/ 775854 w 1313411"/>
                  <a:gd name="connsiteY47" fmla="*/ 1930155 h 2124119"/>
                  <a:gd name="connsiteX48" fmla="*/ 786938 w 1313411"/>
                  <a:gd name="connsiteY48" fmla="*/ 2024366 h 2124119"/>
                  <a:gd name="connsiteX49" fmla="*/ 803563 w 1313411"/>
                  <a:gd name="connsiteY49" fmla="*/ 2057617 h 2124119"/>
                  <a:gd name="connsiteX50" fmla="*/ 809105 w 1313411"/>
                  <a:gd name="connsiteY50" fmla="*/ 2090868 h 2124119"/>
                  <a:gd name="connsiteX51" fmla="*/ 1197033 w 1313411"/>
                  <a:gd name="connsiteY51" fmla="*/ 2124119 h 2124119"/>
                  <a:gd name="connsiteX52" fmla="*/ 1230283 w 1313411"/>
                  <a:gd name="connsiteY52" fmla="*/ 2096409 h 2124119"/>
                  <a:gd name="connsiteX53" fmla="*/ 1213658 w 1313411"/>
                  <a:gd name="connsiteY53" fmla="*/ 2018824 h 2124119"/>
                  <a:gd name="connsiteX54" fmla="*/ 1263534 w 1313411"/>
                  <a:gd name="connsiteY54" fmla="*/ 1913529 h 2124119"/>
                  <a:gd name="connsiteX55" fmla="*/ 1285702 w 1313411"/>
                  <a:gd name="connsiteY55" fmla="*/ 1874737 h 2124119"/>
                  <a:gd name="connsiteX56" fmla="*/ 1313411 w 1313411"/>
                  <a:gd name="connsiteY56" fmla="*/ 1813777 h 2124119"/>
                  <a:gd name="connsiteX57" fmla="*/ 1252451 w 1313411"/>
                  <a:gd name="connsiteY57" fmla="*/ 1664148 h 2124119"/>
                  <a:gd name="connsiteX58" fmla="*/ 576349 w 1313411"/>
                  <a:gd name="connsiteY58" fmla="*/ 722039 h 2124119"/>
                  <a:gd name="connsiteX59" fmla="*/ 696710 w 1313411"/>
                  <a:gd name="connsiteY59" fmla="*/ 167813 h 2124119"/>
                  <a:gd name="connsiteX60" fmla="*/ 256872 w 1313411"/>
                  <a:gd name="connsiteY60" fmla="*/ 43339 h 2124119"/>
                  <a:gd name="connsiteX61" fmla="*/ 106896 w 1313411"/>
                  <a:gd name="connsiteY61" fmla="*/ 0 h 2124119"/>
                  <a:gd name="connsiteX0" fmla="*/ 106896 w 1313411"/>
                  <a:gd name="connsiteY0" fmla="*/ 0 h 2124119"/>
                  <a:gd name="connsiteX1" fmla="*/ 102091 w 1313411"/>
                  <a:gd name="connsiteY1" fmla="*/ 29052 h 2124119"/>
                  <a:gd name="connsiteX2" fmla="*/ 99753 w 1313411"/>
                  <a:gd name="connsiteY2" fmla="*/ 68104 h 2124119"/>
                  <a:gd name="connsiteX3" fmla="*/ 94211 w 1313411"/>
                  <a:gd name="connsiteY3" fmla="*/ 106897 h 2124119"/>
                  <a:gd name="connsiteX4" fmla="*/ 72043 w 1313411"/>
                  <a:gd name="connsiteY4" fmla="*/ 145689 h 2124119"/>
                  <a:gd name="connsiteX5" fmla="*/ 83127 w 1313411"/>
                  <a:gd name="connsiteY5" fmla="*/ 201108 h 2124119"/>
                  <a:gd name="connsiteX6" fmla="*/ 0 w 1313411"/>
                  <a:gd name="connsiteY6" fmla="*/ 262068 h 2124119"/>
                  <a:gd name="connsiteX7" fmla="*/ 0 w 1313411"/>
                  <a:gd name="connsiteY7" fmla="*/ 306402 h 2124119"/>
                  <a:gd name="connsiteX8" fmla="*/ 38793 w 1313411"/>
                  <a:gd name="connsiteY8" fmla="*/ 395071 h 2124119"/>
                  <a:gd name="connsiteX9" fmla="*/ 38793 w 1313411"/>
                  <a:gd name="connsiteY9" fmla="*/ 433864 h 2124119"/>
                  <a:gd name="connsiteX10" fmla="*/ 22167 w 1313411"/>
                  <a:gd name="connsiteY10" fmla="*/ 583493 h 2124119"/>
                  <a:gd name="connsiteX11" fmla="*/ 49876 w 1313411"/>
                  <a:gd name="connsiteY11" fmla="*/ 677704 h 2124119"/>
                  <a:gd name="connsiteX12" fmla="*/ 77585 w 1313411"/>
                  <a:gd name="connsiteY12" fmla="*/ 710955 h 2124119"/>
                  <a:gd name="connsiteX13" fmla="*/ 83127 w 1313411"/>
                  <a:gd name="connsiteY13" fmla="*/ 749748 h 2124119"/>
                  <a:gd name="connsiteX14" fmla="*/ 72043 w 1313411"/>
                  <a:gd name="connsiteY14" fmla="*/ 821791 h 2124119"/>
                  <a:gd name="connsiteX15" fmla="*/ 121920 w 1313411"/>
                  <a:gd name="connsiteY15" fmla="*/ 832875 h 2124119"/>
                  <a:gd name="connsiteX16" fmla="*/ 144087 w 1313411"/>
                  <a:gd name="connsiteY16" fmla="*/ 832875 h 2124119"/>
                  <a:gd name="connsiteX17" fmla="*/ 166254 w 1313411"/>
                  <a:gd name="connsiteY17" fmla="*/ 799624 h 2124119"/>
                  <a:gd name="connsiteX18" fmla="*/ 182880 w 1313411"/>
                  <a:gd name="connsiteY18" fmla="*/ 788540 h 2124119"/>
                  <a:gd name="connsiteX19" fmla="*/ 193963 w 1313411"/>
                  <a:gd name="connsiteY19" fmla="*/ 832875 h 2124119"/>
                  <a:gd name="connsiteX20" fmla="*/ 188422 w 1313411"/>
                  <a:gd name="connsiteY20" fmla="*/ 882751 h 2124119"/>
                  <a:gd name="connsiteX21" fmla="*/ 182880 w 1313411"/>
                  <a:gd name="connsiteY21" fmla="*/ 899377 h 2124119"/>
                  <a:gd name="connsiteX22" fmla="*/ 149629 w 1313411"/>
                  <a:gd name="connsiteY22" fmla="*/ 893835 h 2124119"/>
                  <a:gd name="connsiteX23" fmla="*/ 133003 w 1313411"/>
                  <a:gd name="connsiteY23" fmla="*/ 949253 h 2124119"/>
                  <a:gd name="connsiteX24" fmla="*/ 144087 w 1313411"/>
                  <a:gd name="connsiteY24" fmla="*/ 1004671 h 2124119"/>
                  <a:gd name="connsiteX25" fmla="*/ 171796 w 1313411"/>
                  <a:gd name="connsiteY25" fmla="*/ 1032380 h 2124119"/>
                  <a:gd name="connsiteX26" fmla="*/ 205047 w 1313411"/>
                  <a:gd name="connsiteY26" fmla="*/ 1071173 h 2124119"/>
                  <a:gd name="connsiteX27" fmla="*/ 205047 w 1313411"/>
                  <a:gd name="connsiteY27" fmla="*/ 1109966 h 2124119"/>
                  <a:gd name="connsiteX28" fmla="*/ 182880 w 1313411"/>
                  <a:gd name="connsiteY28" fmla="*/ 1126591 h 2124119"/>
                  <a:gd name="connsiteX29" fmla="*/ 182880 w 1313411"/>
                  <a:gd name="connsiteY29" fmla="*/ 1126591 h 2124119"/>
                  <a:gd name="connsiteX30" fmla="*/ 238298 w 1313411"/>
                  <a:gd name="connsiteY30" fmla="*/ 1237428 h 2124119"/>
                  <a:gd name="connsiteX31" fmla="*/ 249382 w 1313411"/>
                  <a:gd name="connsiteY31" fmla="*/ 1326097 h 2124119"/>
                  <a:gd name="connsiteX32" fmla="*/ 282633 w 1313411"/>
                  <a:gd name="connsiteY32" fmla="*/ 1348264 h 2124119"/>
                  <a:gd name="connsiteX33" fmla="*/ 282633 w 1313411"/>
                  <a:gd name="connsiteY33" fmla="*/ 1348264 h 2124119"/>
                  <a:gd name="connsiteX34" fmla="*/ 304800 w 1313411"/>
                  <a:gd name="connsiteY34" fmla="*/ 1398140 h 2124119"/>
                  <a:gd name="connsiteX35" fmla="*/ 321425 w 1313411"/>
                  <a:gd name="connsiteY35" fmla="*/ 1425849 h 2124119"/>
                  <a:gd name="connsiteX36" fmla="*/ 326967 w 1313411"/>
                  <a:gd name="connsiteY36" fmla="*/ 1470184 h 2124119"/>
                  <a:gd name="connsiteX37" fmla="*/ 299258 w 1313411"/>
                  <a:gd name="connsiteY37" fmla="*/ 1514519 h 2124119"/>
                  <a:gd name="connsiteX38" fmla="*/ 315883 w 1313411"/>
                  <a:gd name="connsiteY38" fmla="*/ 1553311 h 2124119"/>
                  <a:gd name="connsiteX39" fmla="*/ 410094 w 1313411"/>
                  <a:gd name="connsiteY39" fmla="*/ 1619813 h 2124119"/>
                  <a:gd name="connsiteX40" fmla="*/ 459971 w 1313411"/>
                  <a:gd name="connsiteY40" fmla="*/ 1630897 h 2124119"/>
                  <a:gd name="connsiteX41" fmla="*/ 465513 w 1313411"/>
                  <a:gd name="connsiteY41" fmla="*/ 1614271 h 2124119"/>
                  <a:gd name="connsiteX42" fmla="*/ 465513 w 1313411"/>
                  <a:gd name="connsiteY42" fmla="*/ 1614271 h 2124119"/>
                  <a:gd name="connsiteX43" fmla="*/ 543098 w 1313411"/>
                  <a:gd name="connsiteY43" fmla="*/ 1719566 h 2124119"/>
                  <a:gd name="connsiteX44" fmla="*/ 604058 w 1313411"/>
                  <a:gd name="connsiteY44" fmla="*/ 1741733 h 2124119"/>
                  <a:gd name="connsiteX45" fmla="*/ 604058 w 1313411"/>
                  <a:gd name="connsiteY45" fmla="*/ 1741733 h 2124119"/>
                  <a:gd name="connsiteX46" fmla="*/ 642851 w 1313411"/>
                  <a:gd name="connsiteY46" fmla="*/ 1802693 h 2124119"/>
                  <a:gd name="connsiteX47" fmla="*/ 703811 w 1313411"/>
                  <a:gd name="connsiteY47" fmla="*/ 1841486 h 2124119"/>
                  <a:gd name="connsiteX48" fmla="*/ 775854 w 1313411"/>
                  <a:gd name="connsiteY48" fmla="*/ 1930155 h 2124119"/>
                  <a:gd name="connsiteX49" fmla="*/ 786938 w 1313411"/>
                  <a:gd name="connsiteY49" fmla="*/ 2024366 h 2124119"/>
                  <a:gd name="connsiteX50" fmla="*/ 803563 w 1313411"/>
                  <a:gd name="connsiteY50" fmla="*/ 2057617 h 2124119"/>
                  <a:gd name="connsiteX51" fmla="*/ 809105 w 1313411"/>
                  <a:gd name="connsiteY51" fmla="*/ 2090868 h 2124119"/>
                  <a:gd name="connsiteX52" fmla="*/ 1197033 w 1313411"/>
                  <a:gd name="connsiteY52" fmla="*/ 2124119 h 2124119"/>
                  <a:gd name="connsiteX53" fmla="*/ 1230283 w 1313411"/>
                  <a:gd name="connsiteY53" fmla="*/ 2096409 h 2124119"/>
                  <a:gd name="connsiteX54" fmla="*/ 1213658 w 1313411"/>
                  <a:gd name="connsiteY54" fmla="*/ 2018824 h 2124119"/>
                  <a:gd name="connsiteX55" fmla="*/ 1263534 w 1313411"/>
                  <a:gd name="connsiteY55" fmla="*/ 1913529 h 2124119"/>
                  <a:gd name="connsiteX56" fmla="*/ 1285702 w 1313411"/>
                  <a:gd name="connsiteY56" fmla="*/ 1874737 h 2124119"/>
                  <a:gd name="connsiteX57" fmla="*/ 1313411 w 1313411"/>
                  <a:gd name="connsiteY57" fmla="*/ 1813777 h 2124119"/>
                  <a:gd name="connsiteX58" fmla="*/ 1252451 w 1313411"/>
                  <a:gd name="connsiteY58" fmla="*/ 1664148 h 2124119"/>
                  <a:gd name="connsiteX59" fmla="*/ 576349 w 1313411"/>
                  <a:gd name="connsiteY59" fmla="*/ 722039 h 2124119"/>
                  <a:gd name="connsiteX60" fmla="*/ 696710 w 1313411"/>
                  <a:gd name="connsiteY60" fmla="*/ 167813 h 2124119"/>
                  <a:gd name="connsiteX61" fmla="*/ 256872 w 1313411"/>
                  <a:gd name="connsiteY61" fmla="*/ 43339 h 2124119"/>
                  <a:gd name="connsiteX62" fmla="*/ 106896 w 1313411"/>
                  <a:gd name="connsiteY62" fmla="*/ 0 h 2124119"/>
                  <a:gd name="connsiteX0" fmla="*/ 106896 w 1313411"/>
                  <a:gd name="connsiteY0" fmla="*/ 0 h 2124119"/>
                  <a:gd name="connsiteX1" fmla="*/ 83041 w 1313411"/>
                  <a:gd name="connsiteY1" fmla="*/ 21908 h 2124119"/>
                  <a:gd name="connsiteX2" fmla="*/ 99753 w 1313411"/>
                  <a:gd name="connsiteY2" fmla="*/ 68104 h 2124119"/>
                  <a:gd name="connsiteX3" fmla="*/ 94211 w 1313411"/>
                  <a:gd name="connsiteY3" fmla="*/ 106897 h 2124119"/>
                  <a:gd name="connsiteX4" fmla="*/ 72043 w 1313411"/>
                  <a:gd name="connsiteY4" fmla="*/ 145689 h 2124119"/>
                  <a:gd name="connsiteX5" fmla="*/ 83127 w 1313411"/>
                  <a:gd name="connsiteY5" fmla="*/ 201108 h 2124119"/>
                  <a:gd name="connsiteX6" fmla="*/ 0 w 1313411"/>
                  <a:gd name="connsiteY6" fmla="*/ 262068 h 2124119"/>
                  <a:gd name="connsiteX7" fmla="*/ 0 w 1313411"/>
                  <a:gd name="connsiteY7" fmla="*/ 306402 h 2124119"/>
                  <a:gd name="connsiteX8" fmla="*/ 38793 w 1313411"/>
                  <a:gd name="connsiteY8" fmla="*/ 395071 h 2124119"/>
                  <a:gd name="connsiteX9" fmla="*/ 38793 w 1313411"/>
                  <a:gd name="connsiteY9" fmla="*/ 433864 h 2124119"/>
                  <a:gd name="connsiteX10" fmla="*/ 22167 w 1313411"/>
                  <a:gd name="connsiteY10" fmla="*/ 583493 h 2124119"/>
                  <a:gd name="connsiteX11" fmla="*/ 49876 w 1313411"/>
                  <a:gd name="connsiteY11" fmla="*/ 677704 h 2124119"/>
                  <a:gd name="connsiteX12" fmla="*/ 77585 w 1313411"/>
                  <a:gd name="connsiteY12" fmla="*/ 710955 h 2124119"/>
                  <a:gd name="connsiteX13" fmla="*/ 83127 w 1313411"/>
                  <a:gd name="connsiteY13" fmla="*/ 749748 h 2124119"/>
                  <a:gd name="connsiteX14" fmla="*/ 72043 w 1313411"/>
                  <a:gd name="connsiteY14" fmla="*/ 821791 h 2124119"/>
                  <a:gd name="connsiteX15" fmla="*/ 121920 w 1313411"/>
                  <a:gd name="connsiteY15" fmla="*/ 832875 h 2124119"/>
                  <a:gd name="connsiteX16" fmla="*/ 144087 w 1313411"/>
                  <a:gd name="connsiteY16" fmla="*/ 832875 h 2124119"/>
                  <a:gd name="connsiteX17" fmla="*/ 166254 w 1313411"/>
                  <a:gd name="connsiteY17" fmla="*/ 799624 h 2124119"/>
                  <a:gd name="connsiteX18" fmla="*/ 182880 w 1313411"/>
                  <a:gd name="connsiteY18" fmla="*/ 788540 h 2124119"/>
                  <a:gd name="connsiteX19" fmla="*/ 193963 w 1313411"/>
                  <a:gd name="connsiteY19" fmla="*/ 832875 h 2124119"/>
                  <a:gd name="connsiteX20" fmla="*/ 188422 w 1313411"/>
                  <a:gd name="connsiteY20" fmla="*/ 882751 h 2124119"/>
                  <a:gd name="connsiteX21" fmla="*/ 182880 w 1313411"/>
                  <a:gd name="connsiteY21" fmla="*/ 899377 h 2124119"/>
                  <a:gd name="connsiteX22" fmla="*/ 149629 w 1313411"/>
                  <a:gd name="connsiteY22" fmla="*/ 893835 h 2124119"/>
                  <a:gd name="connsiteX23" fmla="*/ 133003 w 1313411"/>
                  <a:gd name="connsiteY23" fmla="*/ 949253 h 2124119"/>
                  <a:gd name="connsiteX24" fmla="*/ 144087 w 1313411"/>
                  <a:gd name="connsiteY24" fmla="*/ 1004671 h 2124119"/>
                  <a:gd name="connsiteX25" fmla="*/ 171796 w 1313411"/>
                  <a:gd name="connsiteY25" fmla="*/ 1032380 h 2124119"/>
                  <a:gd name="connsiteX26" fmla="*/ 205047 w 1313411"/>
                  <a:gd name="connsiteY26" fmla="*/ 1071173 h 2124119"/>
                  <a:gd name="connsiteX27" fmla="*/ 205047 w 1313411"/>
                  <a:gd name="connsiteY27" fmla="*/ 1109966 h 2124119"/>
                  <a:gd name="connsiteX28" fmla="*/ 182880 w 1313411"/>
                  <a:gd name="connsiteY28" fmla="*/ 1126591 h 2124119"/>
                  <a:gd name="connsiteX29" fmla="*/ 182880 w 1313411"/>
                  <a:gd name="connsiteY29" fmla="*/ 1126591 h 2124119"/>
                  <a:gd name="connsiteX30" fmla="*/ 238298 w 1313411"/>
                  <a:gd name="connsiteY30" fmla="*/ 1237428 h 2124119"/>
                  <a:gd name="connsiteX31" fmla="*/ 249382 w 1313411"/>
                  <a:gd name="connsiteY31" fmla="*/ 1326097 h 2124119"/>
                  <a:gd name="connsiteX32" fmla="*/ 282633 w 1313411"/>
                  <a:gd name="connsiteY32" fmla="*/ 1348264 h 2124119"/>
                  <a:gd name="connsiteX33" fmla="*/ 282633 w 1313411"/>
                  <a:gd name="connsiteY33" fmla="*/ 1348264 h 2124119"/>
                  <a:gd name="connsiteX34" fmla="*/ 304800 w 1313411"/>
                  <a:gd name="connsiteY34" fmla="*/ 1398140 h 2124119"/>
                  <a:gd name="connsiteX35" fmla="*/ 321425 w 1313411"/>
                  <a:gd name="connsiteY35" fmla="*/ 1425849 h 2124119"/>
                  <a:gd name="connsiteX36" fmla="*/ 326967 w 1313411"/>
                  <a:gd name="connsiteY36" fmla="*/ 1470184 h 2124119"/>
                  <a:gd name="connsiteX37" fmla="*/ 299258 w 1313411"/>
                  <a:gd name="connsiteY37" fmla="*/ 1514519 h 2124119"/>
                  <a:gd name="connsiteX38" fmla="*/ 315883 w 1313411"/>
                  <a:gd name="connsiteY38" fmla="*/ 1553311 h 2124119"/>
                  <a:gd name="connsiteX39" fmla="*/ 410094 w 1313411"/>
                  <a:gd name="connsiteY39" fmla="*/ 1619813 h 2124119"/>
                  <a:gd name="connsiteX40" fmla="*/ 459971 w 1313411"/>
                  <a:gd name="connsiteY40" fmla="*/ 1630897 h 2124119"/>
                  <a:gd name="connsiteX41" fmla="*/ 465513 w 1313411"/>
                  <a:gd name="connsiteY41" fmla="*/ 1614271 h 2124119"/>
                  <a:gd name="connsiteX42" fmla="*/ 465513 w 1313411"/>
                  <a:gd name="connsiteY42" fmla="*/ 1614271 h 2124119"/>
                  <a:gd name="connsiteX43" fmla="*/ 543098 w 1313411"/>
                  <a:gd name="connsiteY43" fmla="*/ 1719566 h 2124119"/>
                  <a:gd name="connsiteX44" fmla="*/ 604058 w 1313411"/>
                  <a:gd name="connsiteY44" fmla="*/ 1741733 h 2124119"/>
                  <a:gd name="connsiteX45" fmla="*/ 604058 w 1313411"/>
                  <a:gd name="connsiteY45" fmla="*/ 1741733 h 2124119"/>
                  <a:gd name="connsiteX46" fmla="*/ 642851 w 1313411"/>
                  <a:gd name="connsiteY46" fmla="*/ 1802693 h 2124119"/>
                  <a:gd name="connsiteX47" fmla="*/ 703811 w 1313411"/>
                  <a:gd name="connsiteY47" fmla="*/ 1841486 h 2124119"/>
                  <a:gd name="connsiteX48" fmla="*/ 775854 w 1313411"/>
                  <a:gd name="connsiteY48" fmla="*/ 1930155 h 2124119"/>
                  <a:gd name="connsiteX49" fmla="*/ 786938 w 1313411"/>
                  <a:gd name="connsiteY49" fmla="*/ 2024366 h 2124119"/>
                  <a:gd name="connsiteX50" fmla="*/ 803563 w 1313411"/>
                  <a:gd name="connsiteY50" fmla="*/ 2057617 h 2124119"/>
                  <a:gd name="connsiteX51" fmla="*/ 809105 w 1313411"/>
                  <a:gd name="connsiteY51" fmla="*/ 2090868 h 2124119"/>
                  <a:gd name="connsiteX52" fmla="*/ 1197033 w 1313411"/>
                  <a:gd name="connsiteY52" fmla="*/ 2124119 h 2124119"/>
                  <a:gd name="connsiteX53" fmla="*/ 1230283 w 1313411"/>
                  <a:gd name="connsiteY53" fmla="*/ 2096409 h 2124119"/>
                  <a:gd name="connsiteX54" fmla="*/ 1213658 w 1313411"/>
                  <a:gd name="connsiteY54" fmla="*/ 2018824 h 2124119"/>
                  <a:gd name="connsiteX55" fmla="*/ 1263534 w 1313411"/>
                  <a:gd name="connsiteY55" fmla="*/ 1913529 h 2124119"/>
                  <a:gd name="connsiteX56" fmla="*/ 1285702 w 1313411"/>
                  <a:gd name="connsiteY56" fmla="*/ 1874737 h 2124119"/>
                  <a:gd name="connsiteX57" fmla="*/ 1313411 w 1313411"/>
                  <a:gd name="connsiteY57" fmla="*/ 1813777 h 2124119"/>
                  <a:gd name="connsiteX58" fmla="*/ 1252451 w 1313411"/>
                  <a:gd name="connsiteY58" fmla="*/ 1664148 h 2124119"/>
                  <a:gd name="connsiteX59" fmla="*/ 576349 w 1313411"/>
                  <a:gd name="connsiteY59" fmla="*/ 722039 h 2124119"/>
                  <a:gd name="connsiteX60" fmla="*/ 696710 w 1313411"/>
                  <a:gd name="connsiteY60" fmla="*/ 167813 h 2124119"/>
                  <a:gd name="connsiteX61" fmla="*/ 256872 w 1313411"/>
                  <a:gd name="connsiteY61" fmla="*/ 43339 h 2124119"/>
                  <a:gd name="connsiteX62" fmla="*/ 106896 w 1313411"/>
                  <a:gd name="connsiteY62" fmla="*/ 0 h 2124119"/>
                  <a:gd name="connsiteX0" fmla="*/ 106896 w 1333018"/>
                  <a:gd name="connsiteY0" fmla="*/ 0 h 2124119"/>
                  <a:gd name="connsiteX1" fmla="*/ 83041 w 1333018"/>
                  <a:gd name="connsiteY1" fmla="*/ 21908 h 2124119"/>
                  <a:gd name="connsiteX2" fmla="*/ 99753 w 1333018"/>
                  <a:gd name="connsiteY2" fmla="*/ 68104 h 2124119"/>
                  <a:gd name="connsiteX3" fmla="*/ 94211 w 1333018"/>
                  <a:gd name="connsiteY3" fmla="*/ 106897 h 2124119"/>
                  <a:gd name="connsiteX4" fmla="*/ 72043 w 1333018"/>
                  <a:gd name="connsiteY4" fmla="*/ 145689 h 2124119"/>
                  <a:gd name="connsiteX5" fmla="*/ 83127 w 1333018"/>
                  <a:gd name="connsiteY5" fmla="*/ 201108 h 2124119"/>
                  <a:gd name="connsiteX6" fmla="*/ 0 w 1333018"/>
                  <a:gd name="connsiteY6" fmla="*/ 262068 h 2124119"/>
                  <a:gd name="connsiteX7" fmla="*/ 0 w 1333018"/>
                  <a:gd name="connsiteY7" fmla="*/ 306402 h 2124119"/>
                  <a:gd name="connsiteX8" fmla="*/ 38793 w 1333018"/>
                  <a:gd name="connsiteY8" fmla="*/ 395071 h 2124119"/>
                  <a:gd name="connsiteX9" fmla="*/ 38793 w 1333018"/>
                  <a:gd name="connsiteY9" fmla="*/ 433864 h 2124119"/>
                  <a:gd name="connsiteX10" fmla="*/ 22167 w 1333018"/>
                  <a:gd name="connsiteY10" fmla="*/ 583493 h 2124119"/>
                  <a:gd name="connsiteX11" fmla="*/ 49876 w 1333018"/>
                  <a:gd name="connsiteY11" fmla="*/ 677704 h 2124119"/>
                  <a:gd name="connsiteX12" fmla="*/ 77585 w 1333018"/>
                  <a:gd name="connsiteY12" fmla="*/ 710955 h 2124119"/>
                  <a:gd name="connsiteX13" fmla="*/ 83127 w 1333018"/>
                  <a:gd name="connsiteY13" fmla="*/ 749748 h 2124119"/>
                  <a:gd name="connsiteX14" fmla="*/ 72043 w 1333018"/>
                  <a:gd name="connsiteY14" fmla="*/ 821791 h 2124119"/>
                  <a:gd name="connsiteX15" fmla="*/ 121920 w 1333018"/>
                  <a:gd name="connsiteY15" fmla="*/ 832875 h 2124119"/>
                  <a:gd name="connsiteX16" fmla="*/ 144087 w 1333018"/>
                  <a:gd name="connsiteY16" fmla="*/ 832875 h 2124119"/>
                  <a:gd name="connsiteX17" fmla="*/ 166254 w 1333018"/>
                  <a:gd name="connsiteY17" fmla="*/ 799624 h 2124119"/>
                  <a:gd name="connsiteX18" fmla="*/ 182880 w 1333018"/>
                  <a:gd name="connsiteY18" fmla="*/ 788540 h 2124119"/>
                  <a:gd name="connsiteX19" fmla="*/ 193963 w 1333018"/>
                  <a:gd name="connsiteY19" fmla="*/ 832875 h 2124119"/>
                  <a:gd name="connsiteX20" fmla="*/ 188422 w 1333018"/>
                  <a:gd name="connsiteY20" fmla="*/ 882751 h 2124119"/>
                  <a:gd name="connsiteX21" fmla="*/ 182880 w 1333018"/>
                  <a:gd name="connsiteY21" fmla="*/ 899377 h 2124119"/>
                  <a:gd name="connsiteX22" fmla="*/ 149629 w 1333018"/>
                  <a:gd name="connsiteY22" fmla="*/ 893835 h 2124119"/>
                  <a:gd name="connsiteX23" fmla="*/ 133003 w 1333018"/>
                  <a:gd name="connsiteY23" fmla="*/ 949253 h 2124119"/>
                  <a:gd name="connsiteX24" fmla="*/ 144087 w 1333018"/>
                  <a:gd name="connsiteY24" fmla="*/ 1004671 h 2124119"/>
                  <a:gd name="connsiteX25" fmla="*/ 171796 w 1333018"/>
                  <a:gd name="connsiteY25" fmla="*/ 1032380 h 2124119"/>
                  <a:gd name="connsiteX26" fmla="*/ 205047 w 1333018"/>
                  <a:gd name="connsiteY26" fmla="*/ 1071173 h 2124119"/>
                  <a:gd name="connsiteX27" fmla="*/ 205047 w 1333018"/>
                  <a:gd name="connsiteY27" fmla="*/ 1109966 h 2124119"/>
                  <a:gd name="connsiteX28" fmla="*/ 182880 w 1333018"/>
                  <a:gd name="connsiteY28" fmla="*/ 1126591 h 2124119"/>
                  <a:gd name="connsiteX29" fmla="*/ 182880 w 1333018"/>
                  <a:gd name="connsiteY29" fmla="*/ 1126591 h 2124119"/>
                  <a:gd name="connsiteX30" fmla="*/ 238298 w 1333018"/>
                  <a:gd name="connsiteY30" fmla="*/ 1237428 h 2124119"/>
                  <a:gd name="connsiteX31" fmla="*/ 249382 w 1333018"/>
                  <a:gd name="connsiteY31" fmla="*/ 1326097 h 2124119"/>
                  <a:gd name="connsiteX32" fmla="*/ 282633 w 1333018"/>
                  <a:gd name="connsiteY32" fmla="*/ 1348264 h 2124119"/>
                  <a:gd name="connsiteX33" fmla="*/ 282633 w 1333018"/>
                  <a:gd name="connsiteY33" fmla="*/ 1348264 h 2124119"/>
                  <a:gd name="connsiteX34" fmla="*/ 304800 w 1333018"/>
                  <a:gd name="connsiteY34" fmla="*/ 1398140 h 2124119"/>
                  <a:gd name="connsiteX35" fmla="*/ 321425 w 1333018"/>
                  <a:gd name="connsiteY35" fmla="*/ 1425849 h 2124119"/>
                  <a:gd name="connsiteX36" fmla="*/ 326967 w 1333018"/>
                  <a:gd name="connsiteY36" fmla="*/ 1470184 h 2124119"/>
                  <a:gd name="connsiteX37" fmla="*/ 299258 w 1333018"/>
                  <a:gd name="connsiteY37" fmla="*/ 1514519 h 2124119"/>
                  <a:gd name="connsiteX38" fmla="*/ 315883 w 1333018"/>
                  <a:gd name="connsiteY38" fmla="*/ 1553311 h 2124119"/>
                  <a:gd name="connsiteX39" fmla="*/ 410094 w 1333018"/>
                  <a:gd name="connsiteY39" fmla="*/ 1619813 h 2124119"/>
                  <a:gd name="connsiteX40" fmla="*/ 459971 w 1333018"/>
                  <a:gd name="connsiteY40" fmla="*/ 1630897 h 2124119"/>
                  <a:gd name="connsiteX41" fmla="*/ 465513 w 1333018"/>
                  <a:gd name="connsiteY41" fmla="*/ 1614271 h 2124119"/>
                  <a:gd name="connsiteX42" fmla="*/ 465513 w 1333018"/>
                  <a:gd name="connsiteY42" fmla="*/ 1614271 h 2124119"/>
                  <a:gd name="connsiteX43" fmla="*/ 543098 w 1333018"/>
                  <a:gd name="connsiteY43" fmla="*/ 1719566 h 2124119"/>
                  <a:gd name="connsiteX44" fmla="*/ 604058 w 1333018"/>
                  <a:gd name="connsiteY44" fmla="*/ 1741733 h 2124119"/>
                  <a:gd name="connsiteX45" fmla="*/ 604058 w 1333018"/>
                  <a:gd name="connsiteY45" fmla="*/ 1741733 h 2124119"/>
                  <a:gd name="connsiteX46" fmla="*/ 642851 w 1333018"/>
                  <a:gd name="connsiteY46" fmla="*/ 1802693 h 2124119"/>
                  <a:gd name="connsiteX47" fmla="*/ 703811 w 1333018"/>
                  <a:gd name="connsiteY47" fmla="*/ 1841486 h 2124119"/>
                  <a:gd name="connsiteX48" fmla="*/ 775854 w 1333018"/>
                  <a:gd name="connsiteY48" fmla="*/ 1930155 h 2124119"/>
                  <a:gd name="connsiteX49" fmla="*/ 786938 w 1333018"/>
                  <a:gd name="connsiteY49" fmla="*/ 2024366 h 2124119"/>
                  <a:gd name="connsiteX50" fmla="*/ 803563 w 1333018"/>
                  <a:gd name="connsiteY50" fmla="*/ 2057617 h 2124119"/>
                  <a:gd name="connsiteX51" fmla="*/ 809105 w 1333018"/>
                  <a:gd name="connsiteY51" fmla="*/ 2090868 h 2124119"/>
                  <a:gd name="connsiteX52" fmla="*/ 1197033 w 1333018"/>
                  <a:gd name="connsiteY52" fmla="*/ 2124119 h 2124119"/>
                  <a:gd name="connsiteX53" fmla="*/ 1230283 w 1333018"/>
                  <a:gd name="connsiteY53" fmla="*/ 2096409 h 2124119"/>
                  <a:gd name="connsiteX54" fmla="*/ 1213658 w 1333018"/>
                  <a:gd name="connsiteY54" fmla="*/ 2018824 h 2124119"/>
                  <a:gd name="connsiteX55" fmla="*/ 1263534 w 1333018"/>
                  <a:gd name="connsiteY55" fmla="*/ 1913529 h 2124119"/>
                  <a:gd name="connsiteX56" fmla="*/ 1285702 w 1333018"/>
                  <a:gd name="connsiteY56" fmla="*/ 1874737 h 2124119"/>
                  <a:gd name="connsiteX57" fmla="*/ 1333018 w 1333018"/>
                  <a:gd name="connsiteY57" fmla="*/ 1835246 h 2124119"/>
                  <a:gd name="connsiteX58" fmla="*/ 1252451 w 1333018"/>
                  <a:gd name="connsiteY58" fmla="*/ 1664148 h 2124119"/>
                  <a:gd name="connsiteX59" fmla="*/ 576349 w 1333018"/>
                  <a:gd name="connsiteY59" fmla="*/ 722039 h 2124119"/>
                  <a:gd name="connsiteX60" fmla="*/ 696710 w 1333018"/>
                  <a:gd name="connsiteY60" fmla="*/ 167813 h 2124119"/>
                  <a:gd name="connsiteX61" fmla="*/ 256872 w 1333018"/>
                  <a:gd name="connsiteY61" fmla="*/ 43339 h 2124119"/>
                  <a:gd name="connsiteX62" fmla="*/ 106896 w 1333018"/>
                  <a:gd name="connsiteY62" fmla="*/ 0 h 2124119"/>
                  <a:gd name="connsiteX0" fmla="*/ 106896 w 1333018"/>
                  <a:gd name="connsiteY0" fmla="*/ 0 h 2124119"/>
                  <a:gd name="connsiteX1" fmla="*/ 83041 w 1333018"/>
                  <a:gd name="connsiteY1" fmla="*/ 21908 h 2124119"/>
                  <a:gd name="connsiteX2" fmla="*/ 99753 w 1333018"/>
                  <a:gd name="connsiteY2" fmla="*/ 68104 h 2124119"/>
                  <a:gd name="connsiteX3" fmla="*/ 94211 w 1333018"/>
                  <a:gd name="connsiteY3" fmla="*/ 106897 h 2124119"/>
                  <a:gd name="connsiteX4" fmla="*/ 72043 w 1333018"/>
                  <a:gd name="connsiteY4" fmla="*/ 145689 h 2124119"/>
                  <a:gd name="connsiteX5" fmla="*/ 83127 w 1333018"/>
                  <a:gd name="connsiteY5" fmla="*/ 201108 h 2124119"/>
                  <a:gd name="connsiteX6" fmla="*/ 0 w 1333018"/>
                  <a:gd name="connsiteY6" fmla="*/ 262068 h 2124119"/>
                  <a:gd name="connsiteX7" fmla="*/ 0 w 1333018"/>
                  <a:gd name="connsiteY7" fmla="*/ 306402 h 2124119"/>
                  <a:gd name="connsiteX8" fmla="*/ 38793 w 1333018"/>
                  <a:gd name="connsiteY8" fmla="*/ 395071 h 2124119"/>
                  <a:gd name="connsiteX9" fmla="*/ 38793 w 1333018"/>
                  <a:gd name="connsiteY9" fmla="*/ 433864 h 2124119"/>
                  <a:gd name="connsiteX10" fmla="*/ 22167 w 1333018"/>
                  <a:gd name="connsiteY10" fmla="*/ 583493 h 2124119"/>
                  <a:gd name="connsiteX11" fmla="*/ 49876 w 1333018"/>
                  <a:gd name="connsiteY11" fmla="*/ 677704 h 2124119"/>
                  <a:gd name="connsiteX12" fmla="*/ 77585 w 1333018"/>
                  <a:gd name="connsiteY12" fmla="*/ 710955 h 2124119"/>
                  <a:gd name="connsiteX13" fmla="*/ 83127 w 1333018"/>
                  <a:gd name="connsiteY13" fmla="*/ 749748 h 2124119"/>
                  <a:gd name="connsiteX14" fmla="*/ 72043 w 1333018"/>
                  <a:gd name="connsiteY14" fmla="*/ 821791 h 2124119"/>
                  <a:gd name="connsiteX15" fmla="*/ 121920 w 1333018"/>
                  <a:gd name="connsiteY15" fmla="*/ 832875 h 2124119"/>
                  <a:gd name="connsiteX16" fmla="*/ 144087 w 1333018"/>
                  <a:gd name="connsiteY16" fmla="*/ 832875 h 2124119"/>
                  <a:gd name="connsiteX17" fmla="*/ 166254 w 1333018"/>
                  <a:gd name="connsiteY17" fmla="*/ 799624 h 2124119"/>
                  <a:gd name="connsiteX18" fmla="*/ 182880 w 1333018"/>
                  <a:gd name="connsiteY18" fmla="*/ 788540 h 2124119"/>
                  <a:gd name="connsiteX19" fmla="*/ 193963 w 1333018"/>
                  <a:gd name="connsiteY19" fmla="*/ 832875 h 2124119"/>
                  <a:gd name="connsiteX20" fmla="*/ 188422 w 1333018"/>
                  <a:gd name="connsiteY20" fmla="*/ 882751 h 2124119"/>
                  <a:gd name="connsiteX21" fmla="*/ 182880 w 1333018"/>
                  <a:gd name="connsiteY21" fmla="*/ 899377 h 2124119"/>
                  <a:gd name="connsiteX22" fmla="*/ 149629 w 1333018"/>
                  <a:gd name="connsiteY22" fmla="*/ 893835 h 2124119"/>
                  <a:gd name="connsiteX23" fmla="*/ 133003 w 1333018"/>
                  <a:gd name="connsiteY23" fmla="*/ 949253 h 2124119"/>
                  <a:gd name="connsiteX24" fmla="*/ 144087 w 1333018"/>
                  <a:gd name="connsiteY24" fmla="*/ 1004671 h 2124119"/>
                  <a:gd name="connsiteX25" fmla="*/ 171796 w 1333018"/>
                  <a:gd name="connsiteY25" fmla="*/ 1032380 h 2124119"/>
                  <a:gd name="connsiteX26" fmla="*/ 205047 w 1333018"/>
                  <a:gd name="connsiteY26" fmla="*/ 1071173 h 2124119"/>
                  <a:gd name="connsiteX27" fmla="*/ 205047 w 1333018"/>
                  <a:gd name="connsiteY27" fmla="*/ 1109966 h 2124119"/>
                  <a:gd name="connsiteX28" fmla="*/ 182880 w 1333018"/>
                  <a:gd name="connsiteY28" fmla="*/ 1126591 h 2124119"/>
                  <a:gd name="connsiteX29" fmla="*/ 182880 w 1333018"/>
                  <a:gd name="connsiteY29" fmla="*/ 1126591 h 2124119"/>
                  <a:gd name="connsiteX30" fmla="*/ 238298 w 1333018"/>
                  <a:gd name="connsiteY30" fmla="*/ 1237428 h 2124119"/>
                  <a:gd name="connsiteX31" fmla="*/ 249382 w 1333018"/>
                  <a:gd name="connsiteY31" fmla="*/ 1326097 h 2124119"/>
                  <a:gd name="connsiteX32" fmla="*/ 282633 w 1333018"/>
                  <a:gd name="connsiteY32" fmla="*/ 1348264 h 2124119"/>
                  <a:gd name="connsiteX33" fmla="*/ 282633 w 1333018"/>
                  <a:gd name="connsiteY33" fmla="*/ 1348264 h 2124119"/>
                  <a:gd name="connsiteX34" fmla="*/ 304800 w 1333018"/>
                  <a:gd name="connsiteY34" fmla="*/ 1398140 h 2124119"/>
                  <a:gd name="connsiteX35" fmla="*/ 321425 w 1333018"/>
                  <a:gd name="connsiteY35" fmla="*/ 1425849 h 2124119"/>
                  <a:gd name="connsiteX36" fmla="*/ 326967 w 1333018"/>
                  <a:gd name="connsiteY36" fmla="*/ 1470184 h 2124119"/>
                  <a:gd name="connsiteX37" fmla="*/ 299258 w 1333018"/>
                  <a:gd name="connsiteY37" fmla="*/ 1514519 h 2124119"/>
                  <a:gd name="connsiteX38" fmla="*/ 315883 w 1333018"/>
                  <a:gd name="connsiteY38" fmla="*/ 1553311 h 2124119"/>
                  <a:gd name="connsiteX39" fmla="*/ 410094 w 1333018"/>
                  <a:gd name="connsiteY39" fmla="*/ 1619813 h 2124119"/>
                  <a:gd name="connsiteX40" fmla="*/ 459971 w 1333018"/>
                  <a:gd name="connsiteY40" fmla="*/ 1630897 h 2124119"/>
                  <a:gd name="connsiteX41" fmla="*/ 465513 w 1333018"/>
                  <a:gd name="connsiteY41" fmla="*/ 1614271 h 2124119"/>
                  <a:gd name="connsiteX42" fmla="*/ 465513 w 1333018"/>
                  <a:gd name="connsiteY42" fmla="*/ 1614271 h 2124119"/>
                  <a:gd name="connsiteX43" fmla="*/ 543098 w 1333018"/>
                  <a:gd name="connsiteY43" fmla="*/ 1719566 h 2124119"/>
                  <a:gd name="connsiteX44" fmla="*/ 604058 w 1333018"/>
                  <a:gd name="connsiteY44" fmla="*/ 1741733 h 2124119"/>
                  <a:gd name="connsiteX45" fmla="*/ 604058 w 1333018"/>
                  <a:gd name="connsiteY45" fmla="*/ 1741733 h 2124119"/>
                  <a:gd name="connsiteX46" fmla="*/ 642851 w 1333018"/>
                  <a:gd name="connsiteY46" fmla="*/ 1802693 h 2124119"/>
                  <a:gd name="connsiteX47" fmla="*/ 703811 w 1333018"/>
                  <a:gd name="connsiteY47" fmla="*/ 1841486 h 2124119"/>
                  <a:gd name="connsiteX48" fmla="*/ 775854 w 1333018"/>
                  <a:gd name="connsiteY48" fmla="*/ 1930155 h 2124119"/>
                  <a:gd name="connsiteX49" fmla="*/ 786938 w 1333018"/>
                  <a:gd name="connsiteY49" fmla="*/ 2024366 h 2124119"/>
                  <a:gd name="connsiteX50" fmla="*/ 803563 w 1333018"/>
                  <a:gd name="connsiteY50" fmla="*/ 2057617 h 2124119"/>
                  <a:gd name="connsiteX51" fmla="*/ 809105 w 1333018"/>
                  <a:gd name="connsiteY51" fmla="*/ 2090868 h 2124119"/>
                  <a:gd name="connsiteX52" fmla="*/ 1197033 w 1333018"/>
                  <a:gd name="connsiteY52" fmla="*/ 2124119 h 2124119"/>
                  <a:gd name="connsiteX53" fmla="*/ 1230283 w 1333018"/>
                  <a:gd name="connsiteY53" fmla="*/ 2096409 h 2124119"/>
                  <a:gd name="connsiteX54" fmla="*/ 1213658 w 1333018"/>
                  <a:gd name="connsiteY54" fmla="*/ 2018824 h 2124119"/>
                  <a:gd name="connsiteX55" fmla="*/ 1263534 w 1333018"/>
                  <a:gd name="connsiteY55" fmla="*/ 1913529 h 2124119"/>
                  <a:gd name="connsiteX56" fmla="*/ 1285702 w 1333018"/>
                  <a:gd name="connsiteY56" fmla="*/ 1874737 h 2124119"/>
                  <a:gd name="connsiteX57" fmla="*/ 1333018 w 1333018"/>
                  <a:gd name="connsiteY57" fmla="*/ 1835246 h 2124119"/>
                  <a:gd name="connsiteX58" fmla="*/ 1262504 w 1333018"/>
                  <a:gd name="connsiteY58" fmla="*/ 1661801 h 2124119"/>
                  <a:gd name="connsiteX59" fmla="*/ 576349 w 1333018"/>
                  <a:gd name="connsiteY59" fmla="*/ 722039 h 2124119"/>
                  <a:gd name="connsiteX60" fmla="*/ 696710 w 1333018"/>
                  <a:gd name="connsiteY60" fmla="*/ 167813 h 2124119"/>
                  <a:gd name="connsiteX61" fmla="*/ 256872 w 1333018"/>
                  <a:gd name="connsiteY61" fmla="*/ 43339 h 2124119"/>
                  <a:gd name="connsiteX62" fmla="*/ 106896 w 1333018"/>
                  <a:gd name="connsiteY62" fmla="*/ 0 h 2124119"/>
                  <a:gd name="connsiteX0" fmla="*/ 106896 w 1333018"/>
                  <a:gd name="connsiteY0" fmla="*/ 0 h 2124119"/>
                  <a:gd name="connsiteX1" fmla="*/ 83041 w 1333018"/>
                  <a:gd name="connsiteY1" fmla="*/ 21908 h 2124119"/>
                  <a:gd name="connsiteX2" fmla="*/ 99753 w 1333018"/>
                  <a:gd name="connsiteY2" fmla="*/ 68104 h 2124119"/>
                  <a:gd name="connsiteX3" fmla="*/ 94211 w 1333018"/>
                  <a:gd name="connsiteY3" fmla="*/ 106897 h 2124119"/>
                  <a:gd name="connsiteX4" fmla="*/ 72043 w 1333018"/>
                  <a:gd name="connsiteY4" fmla="*/ 145689 h 2124119"/>
                  <a:gd name="connsiteX5" fmla="*/ 83127 w 1333018"/>
                  <a:gd name="connsiteY5" fmla="*/ 201108 h 2124119"/>
                  <a:gd name="connsiteX6" fmla="*/ 0 w 1333018"/>
                  <a:gd name="connsiteY6" fmla="*/ 262068 h 2124119"/>
                  <a:gd name="connsiteX7" fmla="*/ 0 w 1333018"/>
                  <a:gd name="connsiteY7" fmla="*/ 306402 h 2124119"/>
                  <a:gd name="connsiteX8" fmla="*/ 38793 w 1333018"/>
                  <a:gd name="connsiteY8" fmla="*/ 395071 h 2124119"/>
                  <a:gd name="connsiteX9" fmla="*/ 38793 w 1333018"/>
                  <a:gd name="connsiteY9" fmla="*/ 433864 h 2124119"/>
                  <a:gd name="connsiteX10" fmla="*/ 22167 w 1333018"/>
                  <a:gd name="connsiteY10" fmla="*/ 583493 h 2124119"/>
                  <a:gd name="connsiteX11" fmla="*/ 49876 w 1333018"/>
                  <a:gd name="connsiteY11" fmla="*/ 677704 h 2124119"/>
                  <a:gd name="connsiteX12" fmla="*/ 77585 w 1333018"/>
                  <a:gd name="connsiteY12" fmla="*/ 710955 h 2124119"/>
                  <a:gd name="connsiteX13" fmla="*/ 83127 w 1333018"/>
                  <a:gd name="connsiteY13" fmla="*/ 749748 h 2124119"/>
                  <a:gd name="connsiteX14" fmla="*/ 72043 w 1333018"/>
                  <a:gd name="connsiteY14" fmla="*/ 821791 h 2124119"/>
                  <a:gd name="connsiteX15" fmla="*/ 121920 w 1333018"/>
                  <a:gd name="connsiteY15" fmla="*/ 832875 h 2124119"/>
                  <a:gd name="connsiteX16" fmla="*/ 144087 w 1333018"/>
                  <a:gd name="connsiteY16" fmla="*/ 832875 h 2124119"/>
                  <a:gd name="connsiteX17" fmla="*/ 166254 w 1333018"/>
                  <a:gd name="connsiteY17" fmla="*/ 799624 h 2124119"/>
                  <a:gd name="connsiteX18" fmla="*/ 182880 w 1333018"/>
                  <a:gd name="connsiteY18" fmla="*/ 788540 h 2124119"/>
                  <a:gd name="connsiteX19" fmla="*/ 193963 w 1333018"/>
                  <a:gd name="connsiteY19" fmla="*/ 832875 h 2124119"/>
                  <a:gd name="connsiteX20" fmla="*/ 188422 w 1333018"/>
                  <a:gd name="connsiteY20" fmla="*/ 882751 h 2124119"/>
                  <a:gd name="connsiteX21" fmla="*/ 182880 w 1333018"/>
                  <a:gd name="connsiteY21" fmla="*/ 899377 h 2124119"/>
                  <a:gd name="connsiteX22" fmla="*/ 149629 w 1333018"/>
                  <a:gd name="connsiteY22" fmla="*/ 893835 h 2124119"/>
                  <a:gd name="connsiteX23" fmla="*/ 133003 w 1333018"/>
                  <a:gd name="connsiteY23" fmla="*/ 949253 h 2124119"/>
                  <a:gd name="connsiteX24" fmla="*/ 144087 w 1333018"/>
                  <a:gd name="connsiteY24" fmla="*/ 1004671 h 2124119"/>
                  <a:gd name="connsiteX25" fmla="*/ 171796 w 1333018"/>
                  <a:gd name="connsiteY25" fmla="*/ 1032380 h 2124119"/>
                  <a:gd name="connsiteX26" fmla="*/ 205047 w 1333018"/>
                  <a:gd name="connsiteY26" fmla="*/ 1071173 h 2124119"/>
                  <a:gd name="connsiteX27" fmla="*/ 205047 w 1333018"/>
                  <a:gd name="connsiteY27" fmla="*/ 1109966 h 2124119"/>
                  <a:gd name="connsiteX28" fmla="*/ 182880 w 1333018"/>
                  <a:gd name="connsiteY28" fmla="*/ 1126591 h 2124119"/>
                  <a:gd name="connsiteX29" fmla="*/ 182880 w 1333018"/>
                  <a:gd name="connsiteY29" fmla="*/ 1126591 h 2124119"/>
                  <a:gd name="connsiteX30" fmla="*/ 238298 w 1333018"/>
                  <a:gd name="connsiteY30" fmla="*/ 1237428 h 2124119"/>
                  <a:gd name="connsiteX31" fmla="*/ 249382 w 1333018"/>
                  <a:gd name="connsiteY31" fmla="*/ 1326097 h 2124119"/>
                  <a:gd name="connsiteX32" fmla="*/ 282633 w 1333018"/>
                  <a:gd name="connsiteY32" fmla="*/ 1348264 h 2124119"/>
                  <a:gd name="connsiteX33" fmla="*/ 282633 w 1333018"/>
                  <a:gd name="connsiteY33" fmla="*/ 1348264 h 2124119"/>
                  <a:gd name="connsiteX34" fmla="*/ 304800 w 1333018"/>
                  <a:gd name="connsiteY34" fmla="*/ 1398140 h 2124119"/>
                  <a:gd name="connsiteX35" fmla="*/ 321425 w 1333018"/>
                  <a:gd name="connsiteY35" fmla="*/ 1425849 h 2124119"/>
                  <a:gd name="connsiteX36" fmla="*/ 326967 w 1333018"/>
                  <a:gd name="connsiteY36" fmla="*/ 1470184 h 2124119"/>
                  <a:gd name="connsiteX37" fmla="*/ 299258 w 1333018"/>
                  <a:gd name="connsiteY37" fmla="*/ 1514519 h 2124119"/>
                  <a:gd name="connsiteX38" fmla="*/ 315883 w 1333018"/>
                  <a:gd name="connsiteY38" fmla="*/ 1553311 h 2124119"/>
                  <a:gd name="connsiteX39" fmla="*/ 410094 w 1333018"/>
                  <a:gd name="connsiteY39" fmla="*/ 1619813 h 2124119"/>
                  <a:gd name="connsiteX40" fmla="*/ 459971 w 1333018"/>
                  <a:gd name="connsiteY40" fmla="*/ 1630897 h 2124119"/>
                  <a:gd name="connsiteX41" fmla="*/ 465513 w 1333018"/>
                  <a:gd name="connsiteY41" fmla="*/ 1614271 h 2124119"/>
                  <a:gd name="connsiteX42" fmla="*/ 465513 w 1333018"/>
                  <a:gd name="connsiteY42" fmla="*/ 1614271 h 2124119"/>
                  <a:gd name="connsiteX43" fmla="*/ 543098 w 1333018"/>
                  <a:gd name="connsiteY43" fmla="*/ 1719566 h 2124119"/>
                  <a:gd name="connsiteX44" fmla="*/ 604058 w 1333018"/>
                  <a:gd name="connsiteY44" fmla="*/ 1741733 h 2124119"/>
                  <a:gd name="connsiteX45" fmla="*/ 604058 w 1333018"/>
                  <a:gd name="connsiteY45" fmla="*/ 1741733 h 2124119"/>
                  <a:gd name="connsiteX46" fmla="*/ 642851 w 1333018"/>
                  <a:gd name="connsiteY46" fmla="*/ 1802693 h 2124119"/>
                  <a:gd name="connsiteX47" fmla="*/ 703811 w 1333018"/>
                  <a:gd name="connsiteY47" fmla="*/ 1841486 h 2124119"/>
                  <a:gd name="connsiteX48" fmla="*/ 775854 w 1333018"/>
                  <a:gd name="connsiteY48" fmla="*/ 1930155 h 2124119"/>
                  <a:gd name="connsiteX49" fmla="*/ 786938 w 1333018"/>
                  <a:gd name="connsiteY49" fmla="*/ 2024366 h 2124119"/>
                  <a:gd name="connsiteX50" fmla="*/ 803563 w 1333018"/>
                  <a:gd name="connsiteY50" fmla="*/ 2057617 h 2124119"/>
                  <a:gd name="connsiteX51" fmla="*/ 809105 w 1333018"/>
                  <a:gd name="connsiteY51" fmla="*/ 2090868 h 2124119"/>
                  <a:gd name="connsiteX52" fmla="*/ 1197033 w 1333018"/>
                  <a:gd name="connsiteY52" fmla="*/ 2124119 h 2124119"/>
                  <a:gd name="connsiteX53" fmla="*/ 1230283 w 1333018"/>
                  <a:gd name="connsiteY53" fmla="*/ 2096409 h 2124119"/>
                  <a:gd name="connsiteX54" fmla="*/ 1213658 w 1333018"/>
                  <a:gd name="connsiteY54" fmla="*/ 2018824 h 2124119"/>
                  <a:gd name="connsiteX55" fmla="*/ 1264062 w 1333018"/>
                  <a:gd name="connsiteY55" fmla="*/ 1946907 h 2124119"/>
                  <a:gd name="connsiteX56" fmla="*/ 1285702 w 1333018"/>
                  <a:gd name="connsiteY56" fmla="*/ 1874737 h 2124119"/>
                  <a:gd name="connsiteX57" fmla="*/ 1333018 w 1333018"/>
                  <a:gd name="connsiteY57" fmla="*/ 1835246 h 2124119"/>
                  <a:gd name="connsiteX58" fmla="*/ 1262504 w 1333018"/>
                  <a:gd name="connsiteY58" fmla="*/ 1661801 h 2124119"/>
                  <a:gd name="connsiteX59" fmla="*/ 576349 w 1333018"/>
                  <a:gd name="connsiteY59" fmla="*/ 722039 h 2124119"/>
                  <a:gd name="connsiteX60" fmla="*/ 696710 w 1333018"/>
                  <a:gd name="connsiteY60" fmla="*/ 167813 h 2124119"/>
                  <a:gd name="connsiteX61" fmla="*/ 256872 w 1333018"/>
                  <a:gd name="connsiteY61" fmla="*/ 43339 h 2124119"/>
                  <a:gd name="connsiteX62" fmla="*/ 106896 w 1333018"/>
                  <a:gd name="connsiteY62" fmla="*/ 0 h 212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33018" h="2124119">
                    <a:moveTo>
                      <a:pt x="106896" y="0"/>
                    </a:moveTo>
                    <a:lnTo>
                      <a:pt x="83041" y="21908"/>
                    </a:lnTo>
                    <a:lnTo>
                      <a:pt x="99753" y="68104"/>
                    </a:lnTo>
                    <a:lnTo>
                      <a:pt x="94211" y="106897"/>
                    </a:lnTo>
                    <a:lnTo>
                      <a:pt x="72043" y="145689"/>
                    </a:lnTo>
                    <a:lnTo>
                      <a:pt x="83127" y="201108"/>
                    </a:lnTo>
                    <a:lnTo>
                      <a:pt x="0" y="262068"/>
                    </a:lnTo>
                    <a:lnTo>
                      <a:pt x="0" y="306402"/>
                    </a:lnTo>
                    <a:lnTo>
                      <a:pt x="38793" y="395071"/>
                    </a:lnTo>
                    <a:lnTo>
                      <a:pt x="38793" y="433864"/>
                    </a:lnTo>
                    <a:lnTo>
                      <a:pt x="22167" y="583493"/>
                    </a:lnTo>
                    <a:lnTo>
                      <a:pt x="49876" y="677704"/>
                    </a:lnTo>
                    <a:lnTo>
                      <a:pt x="77585" y="710955"/>
                    </a:lnTo>
                    <a:lnTo>
                      <a:pt x="83127" y="749748"/>
                    </a:lnTo>
                    <a:lnTo>
                      <a:pt x="72043" y="821791"/>
                    </a:lnTo>
                    <a:lnTo>
                      <a:pt x="121920" y="832875"/>
                    </a:lnTo>
                    <a:lnTo>
                      <a:pt x="144087" y="832875"/>
                    </a:lnTo>
                    <a:lnTo>
                      <a:pt x="166254" y="799624"/>
                    </a:lnTo>
                    <a:lnTo>
                      <a:pt x="182880" y="788540"/>
                    </a:lnTo>
                    <a:lnTo>
                      <a:pt x="193963" y="832875"/>
                    </a:lnTo>
                    <a:lnTo>
                      <a:pt x="188422" y="882751"/>
                    </a:lnTo>
                    <a:lnTo>
                      <a:pt x="182880" y="899377"/>
                    </a:lnTo>
                    <a:lnTo>
                      <a:pt x="149629" y="893835"/>
                    </a:lnTo>
                    <a:lnTo>
                      <a:pt x="133003" y="949253"/>
                    </a:lnTo>
                    <a:lnTo>
                      <a:pt x="144087" y="1004671"/>
                    </a:lnTo>
                    <a:lnTo>
                      <a:pt x="171796" y="1032380"/>
                    </a:lnTo>
                    <a:lnTo>
                      <a:pt x="205047" y="1071173"/>
                    </a:lnTo>
                    <a:lnTo>
                      <a:pt x="205047" y="1109966"/>
                    </a:lnTo>
                    <a:lnTo>
                      <a:pt x="182880" y="1126591"/>
                    </a:lnTo>
                    <a:lnTo>
                      <a:pt x="182880" y="1126591"/>
                    </a:lnTo>
                    <a:lnTo>
                      <a:pt x="238298" y="1237428"/>
                    </a:lnTo>
                    <a:lnTo>
                      <a:pt x="249382" y="1326097"/>
                    </a:lnTo>
                    <a:lnTo>
                      <a:pt x="282633" y="1348264"/>
                    </a:lnTo>
                    <a:lnTo>
                      <a:pt x="282633" y="1348264"/>
                    </a:lnTo>
                    <a:lnTo>
                      <a:pt x="304800" y="1398140"/>
                    </a:lnTo>
                    <a:lnTo>
                      <a:pt x="321425" y="1425849"/>
                    </a:lnTo>
                    <a:lnTo>
                      <a:pt x="326967" y="1470184"/>
                    </a:lnTo>
                    <a:lnTo>
                      <a:pt x="299258" y="1514519"/>
                    </a:lnTo>
                    <a:lnTo>
                      <a:pt x="315883" y="1553311"/>
                    </a:lnTo>
                    <a:lnTo>
                      <a:pt x="410094" y="1619813"/>
                    </a:lnTo>
                    <a:lnTo>
                      <a:pt x="459971" y="1630897"/>
                    </a:lnTo>
                    <a:lnTo>
                      <a:pt x="465513" y="1614271"/>
                    </a:lnTo>
                    <a:lnTo>
                      <a:pt x="465513" y="1614271"/>
                    </a:lnTo>
                    <a:lnTo>
                      <a:pt x="543098" y="1719566"/>
                    </a:lnTo>
                    <a:lnTo>
                      <a:pt x="604058" y="1741733"/>
                    </a:lnTo>
                    <a:lnTo>
                      <a:pt x="604058" y="1741733"/>
                    </a:lnTo>
                    <a:lnTo>
                      <a:pt x="642851" y="1802693"/>
                    </a:lnTo>
                    <a:lnTo>
                      <a:pt x="703811" y="1841486"/>
                    </a:lnTo>
                    <a:lnTo>
                      <a:pt x="775854" y="1930155"/>
                    </a:lnTo>
                    <a:lnTo>
                      <a:pt x="786938" y="2024366"/>
                    </a:lnTo>
                    <a:lnTo>
                      <a:pt x="803563" y="2057617"/>
                    </a:lnTo>
                    <a:lnTo>
                      <a:pt x="809105" y="2090868"/>
                    </a:lnTo>
                    <a:lnTo>
                      <a:pt x="1197033" y="2124119"/>
                    </a:lnTo>
                    <a:lnTo>
                      <a:pt x="1230283" y="2096409"/>
                    </a:lnTo>
                    <a:lnTo>
                      <a:pt x="1213658" y="2018824"/>
                    </a:lnTo>
                    <a:lnTo>
                      <a:pt x="1264062" y="1946907"/>
                    </a:lnTo>
                    <a:lnTo>
                      <a:pt x="1285702" y="1874737"/>
                    </a:lnTo>
                    <a:lnTo>
                      <a:pt x="1333018" y="1835246"/>
                    </a:lnTo>
                    <a:lnTo>
                      <a:pt x="1262504" y="1661801"/>
                    </a:lnTo>
                    <a:lnTo>
                      <a:pt x="576349" y="722039"/>
                    </a:lnTo>
                    <a:lnTo>
                      <a:pt x="696710" y="167813"/>
                    </a:lnTo>
                    <a:lnTo>
                      <a:pt x="256872" y="43339"/>
                    </a:lnTo>
                    <a:lnTo>
                      <a:pt x="106896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6" name="Freeform 36">
                <a:extLst>
                  <a:ext uri="{FF2B5EF4-FFF2-40B4-BE49-F238E27FC236}">
                    <a16:creationId xmlns:a16="http://schemas.microsoft.com/office/drawing/2014/main" id="{95B64DDC-9C6B-4B97-BC7B-77C8FEB2A8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87937" y="4411929"/>
                <a:ext cx="735542" cy="646906"/>
              </a:xfrm>
              <a:custGeom>
                <a:avLst/>
                <a:gdLst>
                  <a:gd name="connsiteX0" fmla="*/ 0 w 883066"/>
                  <a:gd name="connsiteY0" fmla="*/ 62670 h 774819"/>
                  <a:gd name="connsiteX1" fmla="*/ 14243 w 883066"/>
                  <a:gd name="connsiteY1" fmla="*/ 188008 h 774819"/>
                  <a:gd name="connsiteX2" fmla="*/ 17092 w 883066"/>
                  <a:gd name="connsiteY2" fmla="*/ 253526 h 774819"/>
                  <a:gd name="connsiteX3" fmla="*/ 39881 w 883066"/>
                  <a:gd name="connsiteY3" fmla="*/ 313346 h 774819"/>
                  <a:gd name="connsiteX4" fmla="*/ 76912 w 883066"/>
                  <a:gd name="connsiteY4" fmla="*/ 361772 h 774819"/>
                  <a:gd name="connsiteX5" fmla="*/ 108247 w 883066"/>
                  <a:gd name="connsiteY5" fmla="*/ 450079 h 774819"/>
                  <a:gd name="connsiteX6" fmla="*/ 79761 w 883066"/>
                  <a:gd name="connsiteY6" fmla="*/ 526991 h 774819"/>
                  <a:gd name="connsiteX7" fmla="*/ 82610 w 883066"/>
                  <a:gd name="connsiteY7" fmla="*/ 561174 h 774819"/>
                  <a:gd name="connsiteX8" fmla="*/ 102550 w 883066"/>
                  <a:gd name="connsiteY8" fmla="*/ 615298 h 774819"/>
                  <a:gd name="connsiteX9" fmla="*/ 94004 w 883066"/>
                  <a:gd name="connsiteY9" fmla="*/ 697907 h 774819"/>
                  <a:gd name="connsiteX10" fmla="*/ 136733 w 883066"/>
                  <a:gd name="connsiteY10" fmla="*/ 686513 h 774819"/>
                  <a:gd name="connsiteX11" fmla="*/ 182311 w 883066"/>
                  <a:gd name="connsiteY11" fmla="*/ 669421 h 774819"/>
                  <a:gd name="connsiteX12" fmla="*/ 236434 w 883066"/>
                  <a:gd name="connsiteY12" fmla="*/ 677967 h 774819"/>
                  <a:gd name="connsiteX13" fmla="*/ 296254 w 883066"/>
                  <a:gd name="connsiteY13" fmla="*/ 703604 h 774819"/>
                  <a:gd name="connsiteX14" fmla="*/ 358924 w 883066"/>
                  <a:gd name="connsiteY14" fmla="*/ 703604 h 774819"/>
                  <a:gd name="connsiteX15" fmla="*/ 361772 w 883066"/>
                  <a:gd name="connsiteY15" fmla="*/ 660875 h 774819"/>
                  <a:gd name="connsiteX16" fmla="*/ 387410 w 883066"/>
                  <a:gd name="connsiteY16" fmla="*/ 646632 h 774819"/>
                  <a:gd name="connsiteX17" fmla="*/ 424441 w 883066"/>
                  <a:gd name="connsiteY17" fmla="*/ 649481 h 774819"/>
                  <a:gd name="connsiteX18" fmla="*/ 447230 w 883066"/>
                  <a:gd name="connsiteY18" fmla="*/ 658027 h 774819"/>
                  <a:gd name="connsiteX19" fmla="*/ 492808 w 883066"/>
                  <a:gd name="connsiteY19" fmla="*/ 692210 h 774819"/>
                  <a:gd name="connsiteX20" fmla="*/ 501354 w 883066"/>
                  <a:gd name="connsiteY20" fmla="*/ 649481 h 774819"/>
                  <a:gd name="connsiteX21" fmla="*/ 467170 w 883066"/>
                  <a:gd name="connsiteY21" fmla="*/ 612449 h 774819"/>
                  <a:gd name="connsiteX22" fmla="*/ 458625 w 883066"/>
                  <a:gd name="connsiteY22" fmla="*/ 595357 h 774819"/>
                  <a:gd name="connsiteX23" fmla="*/ 472868 w 883066"/>
                  <a:gd name="connsiteY23" fmla="*/ 589660 h 774819"/>
                  <a:gd name="connsiteX24" fmla="*/ 492808 w 883066"/>
                  <a:gd name="connsiteY24" fmla="*/ 592509 h 774819"/>
                  <a:gd name="connsiteX25" fmla="*/ 535537 w 883066"/>
                  <a:gd name="connsiteY25" fmla="*/ 643784 h 774819"/>
                  <a:gd name="connsiteX26" fmla="*/ 524142 w 883066"/>
                  <a:gd name="connsiteY26" fmla="*/ 675118 h 774819"/>
                  <a:gd name="connsiteX27" fmla="*/ 529840 w 883066"/>
                  <a:gd name="connsiteY27" fmla="*/ 746333 h 774819"/>
                  <a:gd name="connsiteX28" fmla="*/ 589660 w 883066"/>
                  <a:gd name="connsiteY28" fmla="*/ 774819 h 774819"/>
                  <a:gd name="connsiteX29" fmla="*/ 620995 w 883066"/>
                  <a:gd name="connsiteY29" fmla="*/ 732090 h 774819"/>
                  <a:gd name="connsiteX30" fmla="*/ 683664 w 883066"/>
                  <a:gd name="connsiteY30" fmla="*/ 746333 h 774819"/>
                  <a:gd name="connsiteX31" fmla="*/ 709301 w 883066"/>
                  <a:gd name="connsiteY31" fmla="*/ 717847 h 774819"/>
                  <a:gd name="connsiteX32" fmla="*/ 700755 w 883066"/>
                  <a:gd name="connsiteY32" fmla="*/ 663724 h 774819"/>
                  <a:gd name="connsiteX33" fmla="*/ 680815 w 883066"/>
                  <a:gd name="connsiteY33" fmla="*/ 640935 h 774819"/>
                  <a:gd name="connsiteX34" fmla="*/ 683664 w 883066"/>
                  <a:gd name="connsiteY34" fmla="*/ 618146 h 774819"/>
                  <a:gd name="connsiteX35" fmla="*/ 734939 w 883066"/>
                  <a:gd name="connsiteY35" fmla="*/ 646632 h 774819"/>
                  <a:gd name="connsiteX36" fmla="*/ 757727 w 883066"/>
                  <a:gd name="connsiteY36" fmla="*/ 683664 h 774819"/>
                  <a:gd name="connsiteX37" fmla="*/ 803305 w 883066"/>
                  <a:gd name="connsiteY37" fmla="*/ 695058 h 774819"/>
                  <a:gd name="connsiteX38" fmla="*/ 848883 w 883066"/>
                  <a:gd name="connsiteY38" fmla="*/ 734939 h 774819"/>
                  <a:gd name="connsiteX39" fmla="*/ 883066 w 883066"/>
                  <a:gd name="connsiteY39" fmla="*/ 714999 h 774819"/>
                  <a:gd name="connsiteX40" fmla="*/ 883066 w 883066"/>
                  <a:gd name="connsiteY40" fmla="*/ 689361 h 774819"/>
                  <a:gd name="connsiteX41" fmla="*/ 846034 w 883066"/>
                  <a:gd name="connsiteY41" fmla="*/ 646632 h 774819"/>
                  <a:gd name="connsiteX42" fmla="*/ 817548 w 883066"/>
                  <a:gd name="connsiteY42" fmla="*/ 632389 h 774819"/>
                  <a:gd name="connsiteX43" fmla="*/ 791911 w 883066"/>
                  <a:gd name="connsiteY43" fmla="*/ 609600 h 774819"/>
                  <a:gd name="connsiteX44" fmla="*/ 803305 w 883066"/>
                  <a:gd name="connsiteY44" fmla="*/ 586812 h 774819"/>
                  <a:gd name="connsiteX45" fmla="*/ 817548 w 883066"/>
                  <a:gd name="connsiteY45" fmla="*/ 583963 h 774819"/>
                  <a:gd name="connsiteX46" fmla="*/ 837488 w 883066"/>
                  <a:gd name="connsiteY46" fmla="*/ 583963 h 774819"/>
                  <a:gd name="connsiteX47" fmla="*/ 848883 w 883066"/>
                  <a:gd name="connsiteY47" fmla="*/ 555477 h 774819"/>
                  <a:gd name="connsiteX48" fmla="*/ 846034 w 883066"/>
                  <a:gd name="connsiteY48" fmla="*/ 541234 h 774819"/>
                  <a:gd name="connsiteX49" fmla="*/ 806154 w 883066"/>
                  <a:gd name="connsiteY49" fmla="*/ 529840 h 774819"/>
                  <a:gd name="connsiteX50" fmla="*/ 771970 w 883066"/>
                  <a:gd name="connsiteY50" fmla="*/ 555477 h 774819"/>
                  <a:gd name="connsiteX51" fmla="*/ 752030 w 883066"/>
                  <a:gd name="connsiteY51" fmla="*/ 544083 h 774819"/>
                  <a:gd name="connsiteX52" fmla="*/ 740636 w 883066"/>
                  <a:gd name="connsiteY52" fmla="*/ 515597 h 774819"/>
                  <a:gd name="connsiteX53" fmla="*/ 709301 w 883066"/>
                  <a:gd name="connsiteY53" fmla="*/ 518445 h 774819"/>
                  <a:gd name="connsiteX54" fmla="*/ 712150 w 883066"/>
                  <a:gd name="connsiteY54" fmla="*/ 546931 h 774819"/>
                  <a:gd name="connsiteX55" fmla="*/ 675118 w 883066"/>
                  <a:gd name="connsiteY55" fmla="*/ 566872 h 774819"/>
                  <a:gd name="connsiteX56" fmla="*/ 655178 w 883066"/>
                  <a:gd name="connsiteY56" fmla="*/ 566872 h 774819"/>
                  <a:gd name="connsiteX57" fmla="*/ 632389 w 883066"/>
                  <a:gd name="connsiteY57" fmla="*/ 558326 h 774819"/>
                  <a:gd name="connsiteX58" fmla="*/ 635238 w 883066"/>
                  <a:gd name="connsiteY58" fmla="*/ 529840 h 774819"/>
                  <a:gd name="connsiteX59" fmla="*/ 603903 w 883066"/>
                  <a:gd name="connsiteY59" fmla="*/ 498505 h 774819"/>
                  <a:gd name="connsiteX60" fmla="*/ 620995 w 883066"/>
                  <a:gd name="connsiteY60" fmla="*/ 487111 h 774819"/>
                  <a:gd name="connsiteX61" fmla="*/ 660875 w 883066"/>
                  <a:gd name="connsiteY61" fmla="*/ 492808 h 774819"/>
                  <a:gd name="connsiteX62" fmla="*/ 683664 w 883066"/>
                  <a:gd name="connsiteY62" fmla="*/ 472868 h 774819"/>
                  <a:gd name="connsiteX63" fmla="*/ 729241 w 883066"/>
                  <a:gd name="connsiteY63" fmla="*/ 487111 h 774819"/>
                  <a:gd name="connsiteX64" fmla="*/ 729241 w 883066"/>
                  <a:gd name="connsiteY64" fmla="*/ 487111 h 774819"/>
                  <a:gd name="connsiteX65" fmla="*/ 766273 w 883066"/>
                  <a:gd name="connsiteY65" fmla="*/ 495657 h 774819"/>
                  <a:gd name="connsiteX66" fmla="*/ 766273 w 883066"/>
                  <a:gd name="connsiteY66" fmla="*/ 455776 h 774819"/>
                  <a:gd name="connsiteX67" fmla="*/ 734939 w 883066"/>
                  <a:gd name="connsiteY67" fmla="*/ 444382 h 774819"/>
                  <a:gd name="connsiteX68" fmla="*/ 734939 w 883066"/>
                  <a:gd name="connsiteY68" fmla="*/ 378864 h 774819"/>
                  <a:gd name="connsiteX69" fmla="*/ 723544 w 883066"/>
                  <a:gd name="connsiteY69" fmla="*/ 356075 h 774819"/>
                  <a:gd name="connsiteX70" fmla="*/ 438684 w 883066"/>
                  <a:gd name="connsiteY70" fmla="*/ 381713 h 774819"/>
                  <a:gd name="connsiteX71" fmla="*/ 444382 w 883066"/>
                  <a:gd name="connsiteY71" fmla="*/ 273466 h 774819"/>
                  <a:gd name="connsiteX72" fmla="*/ 492808 w 883066"/>
                  <a:gd name="connsiteY72" fmla="*/ 202251 h 774819"/>
                  <a:gd name="connsiteX73" fmla="*/ 481413 w 883066"/>
                  <a:gd name="connsiteY73" fmla="*/ 150976 h 774819"/>
                  <a:gd name="connsiteX74" fmla="*/ 495656 w 883066"/>
                  <a:gd name="connsiteY74" fmla="*/ 119642 h 774819"/>
                  <a:gd name="connsiteX75" fmla="*/ 475716 w 883066"/>
                  <a:gd name="connsiteY75" fmla="*/ 0 h 774819"/>
                  <a:gd name="connsiteX76" fmla="*/ 0 w 883066"/>
                  <a:gd name="connsiteY76" fmla="*/ 62670 h 774819"/>
                  <a:gd name="connsiteX0" fmla="*/ 0 w 883066"/>
                  <a:gd name="connsiteY0" fmla="*/ 62670 h 774819"/>
                  <a:gd name="connsiteX1" fmla="*/ 14243 w 883066"/>
                  <a:gd name="connsiteY1" fmla="*/ 188008 h 774819"/>
                  <a:gd name="connsiteX2" fmla="*/ 17092 w 883066"/>
                  <a:gd name="connsiteY2" fmla="*/ 253526 h 774819"/>
                  <a:gd name="connsiteX3" fmla="*/ 39881 w 883066"/>
                  <a:gd name="connsiteY3" fmla="*/ 313346 h 774819"/>
                  <a:gd name="connsiteX4" fmla="*/ 76912 w 883066"/>
                  <a:gd name="connsiteY4" fmla="*/ 361772 h 774819"/>
                  <a:gd name="connsiteX5" fmla="*/ 108247 w 883066"/>
                  <a:gd name="connsiteY5" fmla="*/ 450079 h 774819"/>
                  <a:gd name="connsiteX6" fmla="*/ 79761 w 883066"/>
                  <a:gd name="connsiteY6" fmla="*/ 526991 h 774819"/>
                  <a:gd name="connsiteX7" fmla="*/ 82610 w 883066"/>
                  <a:gd name="connsiteY7" fmla="*/ 561174 h 774819"/>
                  <a:gd name="connsiteX8" fmla="*/ 102550 w 883066"/>
                  <a:gd name="connsiteY8" fmla="*/ 615298 h 774819"/>
                  <a:gd name="connsiteX9" fmla="*/ 94004 w 883066"/>
                  <a:gd name="connsiteY9" fmla="*/ 697907 h 774819"/>
                  <a:gd name="connsiteX10" fmla="*/ 84178 w 883066"/>
                  <a:gd name="connsiteY10" fmla="*/ 697179 h 774819"/>
                  <a:gd name="connsiteX11" fmla="*/ 136733 w 883066"/>
                  <a:gd name="connsiteY11" fmla="*/ 686513 h 774819"/>
                  <a:gd name="connsiteX12" fmla="*/ 182311 w 883066"/>
                  <a:gd name="connsiteY12" fmla="*/ 669421 h 774819"/>
                  <a:gd name="connsiteX13" fmla="*/ 236434 w 883066"/>
                  <a:gd name="connsiteY13" fmla="*/ 677967 h 774819"/>
                  <a:gd name="connsiteX14" fmla="*/ 296254 w 883066"/>
                  <a:gd name="connsiteY14" fmla="*/ 703604 h 774819"/>
                  <a:gd name="connsiteX15" fmla="*/ 358924 w 883066"/>
                  <a:gd name="connsiteY15" fmla="*/ 703604 h 774819"/>
                  <a:gd name="connsiteX16" fmla="*/ 361772 w 883066"/>
                  <a:gd name="connsiteY16" fmla="*/ 660875 h 774819"/>
                  <a:gd name="connsiteX17" fmla="*/ 387410 w 883066"/>
                  <a:gd name="connsiteY17" fmla="*/ 646632 h 774819"/>
                  <a:gd name="connsiteX18" fmla="*/ 424441 w 883066"/>
                  <a:gd name="connsiteY18" fmla="*/ 649481 h 774819"/>
                  <a:gd name="connsiteX19" fmla="*/ 447230 w 883066"/>
                  <a:gd name="connsiteY19" fmla="*/ 658027 h 774819"/>
                  <a:gd name="connsiteX20" fmla="*/ 492808 w 883066"/>
                  <a:gd name="connsiteY20" fmla="*/ 692210 h 774819"/>
                  <a:gd name="connsiteX21" fmla="*/ 501354 w 883066"/>
                  <a:gd name="connsiteY21" fmla="*/ 649481 h 774819"/>
                  <a:gd name="connsiteX22" fmla="*/ 467170 w 883066"/>
                  <a:gd name="connsiteY22" fmla="*/ 612449 h 774819"/>
                  <a:gd name="connsiteX23" fmla="*/ 458625 w 883066"/>
                  <a:gd name="connsiteY23" fmla="*/ 595357 h 774819"/>
                  <a:gd name="connsiteX24" fmla="*/ 472868 w 883066"/>
                  <a:gd name="connsiteY24" fmla="*/ 589660 h 774819"/>
                  <a:gd name="connsiteX25" fmla="*/ 492808 w 883066"/>
                  <a:gd name="connsiteY25" fmla="*/ 592509 h 774819"/>
                  <a:gd name="connsiteX26" fmla="*/ 535537 w 883066"/>
                  <a:gd name="connsiteY26" fmla="*/ 643784 h 774819"/>
                  <a:gd name="connsiteX27" fmla="*/ 524142 w 883066"/>
                  <a:gd name="connsiteY27" fmla="*/ 675118 h 774819"/>
                  <a:gd name="connsiteX28" fmla="*/ 529840 w 883066"/>
                  <a:gd name="connsiteY28" fmla="*/ 746333 h 774819"/>
                  <a:gd name="connsiteX29" fmla="*/ 589660 w 883066"/>
                  <a:gd name="connsiteY29" fmla="*/ 774819 h 774819"/>
                  <a:gd name="connsiteX30" fmla="*/ 620995 w 883066"/>
                  <a:gd name="connsiteY30" fmla="*/ 732090 h 774819"/>
                  <a:gd name="connsiteX31" fmla="*/ 683664 w 883066"/>
                  <a:gd name="connsiteY31" fmla="*/ 746333 h 774819"/>
                  <a:gd name="connsiteX32" fmla="*/ 709301 w 883066"/>
                  <a:gd name="connsiteY32" fmla="*/ 717847 h 774819"/>
                  <a:gd name="connsiteX33" fmla="*/ 700755 w 883066"/>
                  <a:gd name="connsiteY33" fmla="*/ 663724 h 774819"/>
                  <a:gd name="connsiteX34" fmla="*/ 680815 w 883066"/>
                  <a:gd name="connsiteY34" fmla="*/ 640935 h 774819"/>
                  <a:gd name="connsiteX35" fmla="*/ 683664 w 883066"/>
                  <a:gd name="connsiteY35" fmla="*/ 618146 h 774819"/>
                  <a:gd name="connsiteX36" fmla="*/ 734939 w 883066"/>
                  <a:gd name="connsiteY36" fmla="*/ 646632 h 774819"/>
                  <a:gd name="connsiteX37" fmla="*/ 757727 w 883066"/>
                  <a:gd name="connsiteY37" fmla="*/ 683664 h 774819"/>
                  <a:gd name="connsiteX38" fmla="*/ 803305 w 883066"/>
                  <a:gd name="connsiteY38" fmla="*/ 695058 h 774819"/>
                  <a:gd name="connsiteX39" fmla="*/ 848883 w 883066"/>
                  <a:gd name="connsiteY39" fmla="*/ 734939 h 774819"/>
                  <a:gd name="connsiteX40" fmla="*/ 883066 w 883066"/>
                  <a:gd name="connsiteY40" fmla="*/ 714999 h 774819"/>
                  <a:gd name="connsiteX41" fmla="*/ 883066 w 883066"/>
                  <a:gd name="connsiteY41" fmla="*/ 689361 h 774819"/>
                  <a:gd name="connsiteX42" fmla="*/ 846034 w 883066"/>
                  <a:gd name="connsiteY42" fmla="*/ 646632 h 774819"/>
                  <a:gd name="connsiteX43" fmla="*/ 817548 w 883066"/>
                  <a:gd name="connsiteY43" fmla="*/ 632389 h 774819"/>
                  <a:gd name="connsiteX44" fmla="*/ 791911 w 883066"/>
                  <a:gd name="connsiteY44" fmla="*/ 609600 h 774819"/>
                  <a:gd name="connsiteX45" fmla="*/ 803305 w 883066"/>
                  <a:gd name="connsiteY45" fmla="*/ 586812 h 774819"/>
                  <a:gd name="connsiteX46" fmla="*/ 817548 w 883066"/>
                  <a:gd name="connsiteY46" fmla="*/ 583963 h 774819"/>
                  <a:gd name="connsiteX47" fmla="*/ 837488 w 883066"/>
                  <a:gd name="connsiteY47" fmla="*/ 583963 h 774819"/>
                  <a:gd name="connsiteX48" fmla="*/ 848883 w 883066"/>
                  <a:gd name="connsiteY48" fmla="*/ 555477 h 774819"/>
                  <a:gd name="connsiteX49" fmla="*/ 846034 w 883066"/>
                  <a:gd name="connsiteY49" fmla="*/ 541234 h 774819"/>
                  <a:gd name="connsiteX50" fmla="*/ 806154 w 883066"/>
                  <a:gd name="connsiteY50" fmla="*/ 529840 h 774819"/>
                  <a:gd name="connsiteX51" fmla="*/ 771970 w 883066"/>
                  <a:gd name="connsiteY51" fmla="*/ 555477 h 774819"/>
                  <a:gd name="connsiteX52" fmla="*/ 752030 w 883066"/>
                  <a:gd name="connsiteY52" fmla="*/ 544083 h 774819"/>
                  <a:gd name="connsiteX53" fmla="*/ 740636 w 883066"/>
                  <a:gd name="connsiteY53" fmla="*/ 515597 h 774819"/>
                  <a:gd name="connsiteX54" fmla="*/ 709301 w 883066"/>
                  <a:gd name="connsiteY54" fmla="*/ 518445 h 774819"/>
                  <a:gd name="connsiteX55" fmla="*/ 712150 w 883066"/>
                  <a:gd name="connsiteY55" fmla="*/ 546931 h 774819"/>
                  <a:gd name="connsiteX56" fmla="*/ 675118 w 883066"/>
                  <a:gd name="connsiteY56" fmla="*/ 566872 h 774819"/>
                  <a:gd name="connsiteX57" fmla="*/ 655178 w 883066"/>
                  <a:gd name="connsiteY57" fmla="*/ 566872 h 774819"/>
                  <a:gd name="connsiteX58" fmla="*/ 632389 w 883066"/>
                  <a:gd name="connsiteY58" fmla="*/ 558326 h 774819"/>
                  <a:gd name="connsiteX59" fmla="*/ 635238 w 883066"/>
                  <a:gd name="connsiteY59" fmla="*/ 529840 h 774819"/>
                  <a:gd name="connsiteX60" fmla="*/ 603903 w 883066"/>
                  <a:gd name="connsiteY60" fmla="*/ 498505 h 774819"/>
                  <a:gd name="connsiteX61" fmla="*/ 620995 w 883066"/>
                  <a:gd name="connsiteY61" fmla="*/ 487111 h 774819"/>
                  <a:gd name="connsiteX62" fmla="*/ 660875 w 883066"/>
                  <a:gd name="connsiteY62" fmla="*/ 492808 h 774819"/>
                  <a:gd name="connsiteX63" fmla="*/ 683664 w 883066"/>
                  <a:gd name="connsiteY63" fmla="*/ 472868 h 774819"/>
                  <a:gd name="connsiteX64" fmla="*/ 729241 w 883066"/>
                  <a:gd name="connsiteY64" fmla="*/ 487111 h 774819"/>
                  <a:gd name="connsiteX65" fmla="*/ 729241 w 883066"/>
                  <a:gd name="connsiteY65" fmla="*/ 487111 h 774819"/>
                  <a:gd name="connsiteX66" fmla="*/ 766273 w 883066"/>
                  <a:gd name="connsiteY66" fmla="*/ 495657 h 774819"/>
                  <a:gd name="connsiteX67" fmla="*/ 766273 w 883066"/>
                  <a:gd name="connsiteY67" fmla="*/ 455776 h 774819"/>
                  <a:gd name="connsiteX68" fmla="*/ 734939 w 883066"/>
                  <a:gd name="connsiteY68" fmla="*/ 444382 h 774819"/>
                  <a:gd name="connsiteX69" fmla="*/ 734939 w 883066"/>
                  <a:gd name="connsiteY69" fmla="*/ 378864 h 774819"/>
                  <a:gd name="connsiteX70" fmla="*/ 723544 w 883066"/>
                  <a:gd name="connsiteY70" fmla="*/ 356075 h 774819"/>
                  <a:gd name="connsiteX71" fmla="*/ 438684 w 883066"/>
                  <a:gd name="connsiteY71" fmla="*/ 381713 h 774819"/>
                  <a:gd name="connsiteX72" fmla="*/ 444382 w 883066"/>
                  <a:gd name="connsiteY72" fmla="*/ 273466 h 774819"/>
                  <a:gd name="connsiteX73" fmla="*/ 492808 w 883066"/>
                  <a:gd name="connsiteY73" fmla="*/ 202251 h 774819"/>
                  <a:gd name="connsiteX74" fmla="*/ 481413 w 883066"/>
                  <a:gd name="connsiteY74" fmla="*/ 150976 h 774819"/>
                  <a:gd name="connsiteX75" fmla="*/ 495656 w 883066"/>
                  <a:gd name="connsiteY75" fmla="*/ 119642 h 774819"/>
                  <a:gd name="connsiteX76" fmla="*/ 475716 w 883066"/>
                  <a:gd name="connsiteY76" fmla="*/ 0 h 774819"/>
                  <a:gd name="connsiteX77" fmla="*/ 0 w 883066"/>
                  <a:gd name="connsiteY77" fmla="*/ 62670 h 774819"/>
                  <a:gd name="connsiteX0" fmla="*/ 0 w 883066"/>
                  <a:gd name="connsiteY0" fmla="*/ 62670 h 774819"/>
                  <a:gd name="connsiteX1" fmla="*/ 14243 w 883066"/>
                  <a:gd name="connsiteY1" fmla="*/ 188008 h 774819"/>
                  <a:gd name="connsiteX2" fmla="*/ 17092 w 883066"/>
                  <a:gd name="connsiteY2" fmla="*/ 253526 h 774819"/>
                  <a:gd name="connsiteX3" fmla="*/ 39881 w 883066"/>
                  <a:gd name="connsiteY3" fmla="*/ 313346 h 774819"/>
                  <a:gd name="connsiteX4" fmla="*/ 76912 w 883066"/>
                  <a:gd name="connsiteY4" fmla="*/ 361772 h 774819"/>
                  <a:gd name="connsiteX5" fmla="*/ 108247 w 883066"/>
                  <a:gd name="connsiteY5" fmla="*/ 450079 h 774819"/>
                  <a:gd name="connsiteX6" fmla="*/ 79761 w 883066"/>
                  <a:gd name="connsiteY6" fmla="*/ 526991 h 774819"/>
                  <a:gd name="connsiteX7" fmla="*/ 82610 w 883066"/>
                  <a:gd name="connsiteY7" fmla="*/ 561174 h 774819"/>
                  <a:gd name="connsiteX8" fmla="*/ 83491 w 883066"/>
                  <a:gd name="connsiteY8" fmla="*/ 615298 h 774819"/>
                  <a:gd name="connsiteX9" fmla="*/ 94004 w 883066"/>
                  <a:gd name="connsiteY9" fmla="*/ 697907 h 774819"/>
                  <a:gd name="connsiteX10" fmla="*/ 84178 w 883066"/>
                  <a:gd name="connsiteY10" fmla="*/ 697179 h 774819"/>
                  <a:gd name="connsiteX11" fmla="*/ 136733 w 883066"/>
                  <a:gd name="connsiteY11" fmla="*/ 686513 h 774819"/>
                  <a:gd name="connsiteX12" fmla="*/ 182311 w 883066"/>
                  <a:gd name="connsiteY12" fmla="*/ 669421 h 774819"/>
                  <a:gd name="connsiteX13" fmla="*/ 236434 w 883066"/>
                  <a:gd name="connsiteY13" fmla="*/ 677967 h 774819"/>
                  <a:gd name="connsiteX14" fmla="*/ 296254 w 883066"/>
                  <a:gd name="connsiteY14" fmla="*/ 703604 h 774819"/>
                  <a:gd name="connsiteX15" fmla="*/ 358924 w 883066"/>
                  <a:gd name="connsiteY15" fmla="*/ 703604 h 774819"/>
                  <a:gd name="connsiteX16" fmla="*/ 361772 w 883066"/>
                  <a:gd name="connsiteY16" fmla="*/ 660875 h 774819"/>
                  <a:gd name="connsiteX17" fmla="*/ 387410 w 883066"/>
                  <a:gd name="connsiteY17" fmla="*/ 646632 h 774819"/>
                  <a:gd name="connsiteX18" fmla="*/ 424441 w 883066"/>
                  <a:gd name="connsiteY18" fmla="*/ 649481 h 774819"/>
                  <a:gd name="connsiteX19" fmla="*/ 447230 w 883066"/>
                  <a:gd name="connsiteY19" fmla="*/ 658027 h 774819"/>
                  <a:gd name="connsiteX20" fmla="*/ 492808 w 883066"/>
                  <a:gd name="connsiteY20" fmla="*/ 692210 h 774819"/>
                  <a:gd name="connsiteX21" fmla="*/ 501354 w 883066"/>
                  <a:gd name="connsiteY21" fmla="*/ 649481 h 774819"/>
                  <a:gd name="connsiteX22" fmla="*/ 467170 w 883066"/>
                  <a:gd name="connsiteY22" fmla="*/ 612449 h 774819"/>
                  <a:gd name="connsiteX23" fmla="*/ 458625 w 883066"/>
                  <a:gd name="connsiteY23" fmla="*/ 595357 h 774819"/>
                  <a:gd name="connsiteX24" fmla="*/ 472868 w 883066"/>
                  <a:gd name="connsiteY24" fmla="*/ 589660 h 774819"/>
                  <a:gd name="connsiteX25" fmla="*/ 492808 w 883066"/>
                  <a:gd name="connsiteY25" fmla="*/ 592509 h 774819"/>
                  <a:gd name="connsiteX26" fmla="*/ 535537 w 883066"/>
                  <a:gd name="connsiteY26" fmla="*/ 643784 h 774819"/>
                  <a:gd name="connsiteX27" fmla="*/ 524142 w 883066"/>
                  <a:gd name="connsiteY27" fmla="*/ 675118 h 774819"/>
                  <a:gd name="connsiteX28" fmla="*/ 529840 w 883066"/>
                  <a:gd name="connsiteY28" fmla="*/ 746333 h 774819"/>
                  <a:gd name="connsiteX29" fmla="*/ 589660 w 883066"/>
                  <a:gd name="connsiteY29" fmla="*/ 774819 h 774819"/>
                  <a:gd name="connsiteX30" fmla="*/ 620995 w 883066"/>
                  <a:gd name="connsiteY30" fmla="*/ 732090 h 774819"/>
                  <a:gd name="connsiteX31" fmla="*/ 683664 w 883066"/>
                  <a:gd name="connsiteY31" fmla="*/ 746333 h 774819"/>
                  <a:gd name="connsiteX32" fmla="*/ 709301 w 883066"/>
                  <a:gd name="connsiteY32" fmla="*/ 717847 h 774819"/>
                  <a:gd name="connsiteX33" fmla="*/ 700755 w 883066"/>
                  <a:gd name="connsiteY33" fmla="*/ 663724 h 774819"/>
                  <a:gd name="connsiteX34" fmla="*/ 680815 w 883066"/>
                  <a:gd name="connsiteY34" fmla="*/ 640935 h 774819"/>
                  <a:gd name="connsiteX35" fmla="*/ 683664 w 883066"/>
                  <a:gd name="connsiteY35" fmla="*/ 618146 h 774819"/>
                  <a:gd name="connsiteX36" fmla="*/ 734939 w 883066"/>
                  <a:gd name="connsiteY36" fmla="*/ 646632 h 774819"/>
                  <a:gd name="connsiteX37" fmla="*/ 757727 w 883066"/>
                  <a:gd name="connsiteY37" fmla="*/ 683664 h 774819"/>
                  <a:gd name="connsiteX38" fmla="*/ 803305 w 883066"/>
                  <a:gd name="connsiteY38" fmla="*/ 695058 h 774819"/>
                  <a:gd name="connsiteX39" fmla="*/ 848883 w 883066"/>
                  <a:gd name="connsiteY39" fmla="*/ 734939 h 774819"/>
                  <a:gd name="connsiteX40" fmla="*/ 883066 w 883066"/>
                  <a:gd name="connsiteY40" fmla="*/ 714999 h 774819"/>
                  <a:gd name="connsiteX41" fmla="*/ 883066 w 883066"/>
                  <a:gd name="connsiteY41" fmla="*/ 689361 h 774819"/>
                  <a:gd name="connsiteX42" fmla="*/ 846034 w 883066"/>
                  <a:gd name="connsiteY42" fmla="*/ 646632 h 774819"/>
                  <a:gd name="connsiteX43" fmla="*/ 817548 w 883066"/>
                  <a:gd name="connsiteY43" fmla="*/ 632389 h 774819"/>
                  <a:gd name="connsiteX44" fmla="*/ 791911 w 883066"/>
                  <a:gd name="connsiteY44" fmla="*/ 609600 h 774819"/>
                  <a:gd name="connsiteX45" fmla="*/ 803305 w 883066"/>
                  <a:gd name="connsiteY45" fmla="*/ 586812 h 774819"/>
                  <a:gd name="connsiteX46" fmla="*/ 817548 w 883066"/>
                  <a:gd name="connsiteY46" fmla="*/ 583963 h 774819"/>
                  <a:gd name="connsiteX47" fmla="*/ 837488 w 883066"/>
                  <a:gd name="connsiteY47" fmla="*/ 583963 h 774819"/>
                  <a:gd name="connsiteX48" fmla="*/ 848883 w 883066"/>
                  <a:gd name="connsiteY48" fmla="*/ 555477 h 774819"/>
                  <a:gd name="connsiteX49" fmla="*/ 846034 w 883066"/>
                  <a:gd name="connsiteY49" fmla="*/ 541234 h 774819"/>
                  <a:gd name="connsiteX50" fmla="*/ 806154 w 883066"/>
                  <a:gd name="connsiteY50" fmla="*/ 529840 h 774819"/>
                  <a:gd name="connsiteX51" fmla="*/ 771970 w 883066"/>
                  <a:gd name="connsiteY51" fmla="*/ 555477 h 774819"/>
                  <a:gd name="connsiteX52" fmla="*/ 752030 w 883066"/>
                  <a:gd name="connsiteY52" fmla="*/ 544083 h 774819"/>
                  <a:gd name="connsiteX53" fmla="*/ 740636 w 883066"/>
                  <a:gd name="connsiteY53" fmla="*/ 515597 h 774819"/>
                  <a:gd name="connsiteX54" fmla="*/ 709301 w 883066"/>
                  <a:gd name="connsiteY54" fmla="*/ 518445 h 774819"/>
                  <a:gd name="connsiteX55" fmla="*/ 712150 w 883066"/>
                  <a:gd name="connsiteY55" fmla="*/ 546931 h 774819"/>
                  <a:gd name="connsiteX56" fmla="*/ 675118 w 883066"/>
                  <a:gd name="connsiteY56" fmla="*/ 566872 h 774819"/>
                  <a:gd name="connsiteX57" fmla="*/ 655178 w 883066"/>
                  <a:gd name="connsiteY57" fmla="*/ 566872 h 774819"/>
                  <a:gd name="connsiteX58" fmla="*/ 632389 w 883066"/>
                  <a:gd name="connsiteY58" fmla="*/ 558326 h 774819"/>
                  <a:gd name="connsiteX59" fmla="*/ 635238 w 883066"/>
                  <a:gd name="connsiteY59" fmla="*/ 529840 h 774819"/>
                  <a:gd name="connsiteX60" fmla="*/ 603903 w 883066"/>
                  <a:gd name="connsiteY60" fmla="*/ 498505 h 774819"/>
                  <a:gd name="connsiteX61" fmla="*/ 620995 w 883066"/>
                  <a:gd name="connsiteY61" fmla="*/ 487111 h 774819"/>
                  <a:gd name="connsiteX62" fmla="*/ 660875 w 883066"/>
                  <a:gd name="connsiteY62" fmla="*/ 492808 h 774819"/>
                  <a:gd name="connsiteX63" fmla="*/ 683664 w 883066"/>
                  <a:gd name="connsiteY63" fmla="*/ 472868 h 774819"/>
                  <a:gd name="connsiteX64" fmla="*/ 729241 w 883066"/>
                  <a:gd name="connsiteY64" fmla="*/ 487111 h 774819"/>
                  <a:gd name="connsiteX65" fmla="*/ 729241 w 883066"/>
                  <a:gd name="connsiteY65" fmla="*/ 487111 h 774819"/>
                  <a:gd name="connsiteX66" fmla="*/ 766273 w 883066"/>
                  <a:gd name="connsiteY66" fmla="*/ 495657 h 774819"/>
                  <a:gd name="connsiteX67" fmla="*/ 766273 w 883066"/>
                  <a:gd name="connsiteY67" fmla="*/ 455776 h 774819"/>
                  <a:gd name="connsiteX68" fmla="*/ 734939 w 883066"/>
                  <a:gd name="connsiteY68" fmla="*/ 444382 h 774819"/>
                  <a:gd name="connsiteX69" fmla="*/ 734939 w 883066"/>
                  <a:gd name="connsiteY69" fmla="*/ 378864 h 774819"/>
                  <a:gd name="connsiteX70" fmla="*/ 723544 w 883066"/>
                  <a:gd name="connsiteY70" fmla="*/ 356075 h 774819"/>
                  <a:gd name="connsiteX71" fmla="*/ 438684 w 883066"/>
                  <a:gd name="connsiteY71" fmla="*/ 381713 h 774819"/>
                  <a:gd name="connsiteX72" fmla="*/ 444382 w 883066"/>
                  <a:gd name="connsiteY72" fmla="*/ 273466 h 774819"/>
                  <a:gd name="connsiteX73" fmla="*/ 492808 w 883066"/>
                  <a:gd name="connsiteY73" fmla="*/ 202251 h 774819"/>
                  <a:gd name="connsiteX74" fmla="*/ 481413 w 883066"/>
                  <a:gd name="connsiteY74" fmla="*/ 150976 h 774819"/>
                  <a:gd name="connsiteX75" fmla="*/ 495656 w 883066"/>
                  <a:gd name="connsiteY75" fmla="*/ 119642 h 774819"/>
                  <a:gd name="connsiteX76" fmla="*/ 475716 w 883066"/>
                  <a:gd name="connsiteY76" fmla="*/ 0 h 774819"/>
                  <a:gd name="connsiteX77" fmla="*/ 0 w 883066"/>
                  <a:gd name="connsiteY77" fmla="*/ 62670 h 774819"/>
                  <a:gd name="connsiteX0" fmla="*/ 0 w 883066"/>
                  <a:gd name="connsiteY0" fmla="*/ 62670 h 774819"/>
                  <a:gd name="connsiteX1" fmla="*/ 14243 w 883066"/>
                  <a:gd name="connsiteY1" fmla="*/ 188008 h 774819"/>
                  <a:gd name="connsiteX2" fmla="*/ 17092 w 883066"/>
                  <a:gd name="connsiteY2" fmla="*/ 253526 h 774819"/>
                  <a:gd name="connsiteX3" fmla="*/ 39881 w 883066"/>
                  <a:gd name="connsiteY3" fmla="*/ 313346 h 774819"/>
                  <a:gd name="connsiteX4" fmla="*/ 76912 w 883066"/>
                  <a:gd name="connsiteY4" fmla="*/ 361772 h 774819"/>
                  <a:gd name="connsiteX5" fmla="*/ 108247 w 883066"/>
                  <a:gd name="connsiteY5" fmla="*/ 450079 h 774819"/>
                  <a:gd name="connsiteX6" fmla="*/ 79761 w 883066"/>
                  <a:gd name="connsiteY6" fmla="*/ 526991 h 774819"/>
                  <a:gd name="connsiteX7" fmla="*/ 82610 w 883066"/>
                  <a:gd name="connsiteY7" fmla="*/ 561174 h 774819"/>
                  <a:gd name="connsiteX8" fmla="*/ 83491 w 883066"/>
                  <a:gd name="connsiteY8" fmla="*/ 615298 h 774819"/>
                  <a:gd name="connsiteX9" fmla="*/ 84178 w 883066"/>
                  <a:gd name="connsiteY9" fmla="*/ 697179 h 774819"/>
                  <a:gd name="connsiteX10" fmla="*/ 136733 w 883066"/>
                  <a:gd name="connsiteY10" fmla="*/ 686513 h 774819"/>
                  <a:gd name="connsiteX11" fmla="*/ 182311 w 883066"/>
                  <a:gd name="connsiteY11" fmla="*/ 669421 h 774819"/>
                  <a:gd name="connsiteX12" fmla="*/ 236434 w 883066"/>
                  <a:gd name="connsiteY12" fmla="*/ 677967 h 774819"/>
                  <a:gd name="connsiteX13" fmla="*/ 296254 w 883066"/>
                  <a:gd name="connsiteY13" fmla="*/ 703604 h 774819"/>
                  <a:gd name="connsiteX14" fmla="*/ 358924 w 883066"/>
                  <a:gd name="connsiteY14" fmla="*/ 703604 h 774819"/>
                  <a:gd name="connsiteX15" fmla="*/ 361772 w 883066"/>
                  <a:gd name="connsiteY15" fmla="*/ 660875 h 774819"/>
                  <a:gd name="connsiteX16" fmla="*/ 387410 w 883066"/>
                  <a:gd name="connsiteY16" fmla="*/ 646632 h 774819"/>
                  <a:gd name="connsiteX17" fmla="*/ 424441 w 883066"/>
                  <a:gd name="connsiteY17" fmla="*/ 649481 h 774819"/>
                  <a:gd name="connsiteX18" fmla="*/ 447230 w 883066"/>
                  <a:gd name="connsiteY18" fmla="*/ 658027 h 774819"/>
                  <a:gd name="connsiteX19" fmla="*/ 492808 w 883066"/>
                  <a:gd name="connsiteY19" fmla="*/ 692210 h 774819"/>
                  <a:gd name="connsiteX20" fmla="*/ 501354 w 883066"/>
                  <a:gd name="connsiteY20" fmla="*/ 649481 h 774819"/>
                  <a:gd name="connsiteX21" fmla="*/ 467170 w 883066"/>
                  <a:gd name="connsiteY21" fmla="*/ 612449 h 774819"/>
                  <a:gd name="connsiteX22" fmla="*/ 458625 w 883066"/>
                  <a:gd name="connsiteY22" fmla="*/ 595357 h 774819"/>
                  <a:gd name="connsiteX23" fmla="*/ 472868 w 883066"/>
                  <a:gd name="connsiteY23" fmla="*/ 589660 h 774819"/>
                  <a:gd name="connsiteX24" fmla="*/ 492808 w 883066"/>
                  <a:gd name="connsiteY24" fmla="*/ 592509 h 774819"/>
                  <a:gd name="connsiteX25" fmla="*/ 535537 w 883066"/>
                  <a:gd name="connsiteY25" fmla="*/ 643784 h 774819"/>
                  <a:gd name="connsiteX26" fmla="*/ 524142 w 883066"/>
                  <a:gd name="connsiteY26" fmla="*/ 675118 h 774819"/>
                  <a:gd name="connsiteX27" fmla="*/ 529840 w 883066"/>
                  <a:gd name="connsiteY27" fmla="*/ 746333 h 774819"/>
                  <a:gd name="connsiteX28" fmla="*/ 589660 w 883066"/>
                  <a:gd name="connsiteY28" fmla="*/ 774819 h 774819"/>
                  <a:gd name="connsiteX29" fmla="*/ 620995 w 883066"/>
                  <a:gd name="connsiteY29" fmla="*/ 732090 h 774819"/>
                  <a:gd name="connsiteX30" fmla="*/ 683664 w 883066"/>
                  <a:gd name="connsiteY30" fmla="*/ 746333 h 774819"/>
                  <a:gd name="connsiteX31" fmla="*/ 709301 w 883066"/>
                  <a:gd name="connsiteY31" fmla="*/ 717847 h 774819"/>
                  <a:gd name="connsiteX32" fmla="*/ 700755 w 883066"/>
                  <a:gd name="connsiteY32" fmla="*/ 663724 h 774819"/>
                  <a:gd name="connsiteX33" fmla="*/ 680815 w 883066"/>
                  <a:gd name="connsiteY33" fmla="*/ 640935 h 774819"/>
                  <a:gd name="connsiteX34" fmla="*/ 683664 w 883066"/>
                  <a:gd name="connsiteY34" fmla="*/ 618146 h 774819"/>
                  <a:gd name="connsiteX35" fmla="*/ 734939 w 883066"/>
                  <a:gd name="connsiteY35" fmla="*/ 646632 h 774819"/>
                  <a:gd name="connsiteX36" fmla="*/ 757727 w 883066"/>
                  <a:gd name="connsiteY36" fmla="*/ 683664 h 774819"/>
                  <a:gd name="connsiteX37" fmla="*/ 803305 w 883066"/>
                  <a:gd name="connsiteY37" fmla="*/ 695058 h 774819"/>
                  <a:gd name="connsiteX38" fmla="*/ 848883 w 883066"/>
                  <a:gd name="connsiteY38" fmla="*/ 734939 h 774819"/>
                  <a:gd name="connsiteX39" fmla="*/ 883066 w 883066"/>
                  <a:gd name="connsiteY39" fmla="*/ 714999 h 774819"/>
                  <a:gd name="connsiteX40" fmla="*/ 883066 w 883066"/>
                  <a:gd name="connsiteY40" fmla="*/ 689361 h 774819"/>
                  <a:gd name="connsiteX41" fmla="*/ 846034 w 883066"/>
                  <a:gd name="connsiteY41" fmla="*/ 646632 h 774819"/>
                  <a:gd name="connsiteX42" fmla="*/ 817548 w 883066"/>
                  <a:gd name="connsiteY42" fmla="*/ 632389 h 774819"/>
                  <a:gd name="connsiteX43" fmla="*/ 791911 w 883066"/>
                  <a:gd name="connsiteY43" fmla="*/ 609600 h 774819"/>
                  <a:gd name="connsiteX44" fmla="*/ 803305 w 883066"/>
                  <a:gd name="connsiteY44" fmla="*/ 586812 h 774819"/>
                  <a:gd name="connsiteX45" fmla="*/ 817548 w 883066"/>
                  <a:gd name="connsiteY45" fmla="*/ 583963 h 774819"/>
                  <a:gd name="connsiteX46" fmla="*/ 837488 w 883066"/>
                  <a:gd name="connsiteY46" fmla="*/ 583963 h 774819"/>
                  <a:gd name="connsiteX47" fmla="*/ 848883 w 883066"/>
                  <a:gd name="connsiteY47" fmla="*/ 555477 h 774819"/>
                  <a:gd name="connsiteX48" fmla="*/ 846034 w 883066"/>
                  <a:gd name="connsiteY48" fmla="*/ 541234 h 774819"/>
                  <a:gd name="connsiteX49" fmla="*/ 806154 w 883066"/>
                  <a:gd name="connsiteY49" fmla="*/ 529840 h 774819"/>
                  <a:gd name="connsiteX50" fmla="*/ 771970 w 883066"/>
                  <a:gd name="connsiteY50" fmla="*/ 555477 h 774819"/>
                  <a:gd name="connsiteX51" fmla="*/ 752030 w 883066"/>
                  <a:gd name="connsiteY51" fmla="*/ 544083 h 774819"/>
                  <a:gd name="connsiteX52" fmla="*/ 740636 w 883066"/>
                  <a:gd name="connsiteY52" fmla="*/ 515597 h 774819"/>
                  <a:gd name="connsiteX53" fmla="*/ 709301 w 883066"/>
                  <a:gd name="connsiteY53" fmla="*/ 518445 h 774819"/>
                  <a:gd name="connsiteX54" fmla="*/ 712150 w 883066"/>
                  <a:gd name="connsiteY54" fmla="*/ 546931 h 774819"/>
                  <a:gd name="connsiteX55" fmla="*/ 675118 w 883066"/>
                  <a:gd name="connsiteY55" fmla="*/ 566872 h 774819"/>
                  <a:gd name="connsiteX56" fmla="*/ 655178 w 883066"/>
                  <a:gd name="connsiteY56" fmla="*/ 566872 h 774819"/>
                  <a:gd name="connsiteX57" fmla="*/ 632389 w 883066"/>
                  <a:gd name="connsiteY57" fmla="*/ 558326 h 774819"/>
                  <a:gd name="connsiteX58" fmla="*/ 635238 w 883066"/>
                  <a:gd name="connsiteY58" fmla="*/ 529840 h 774819"/>
                  <a:gd name="connsiteX59" fmla="*/ 603903 w 883066"/>
                  <a:gd name="connsiteY59" fmla="*/ 498505 h 774819"/>
                  <a:gd name="connsiteX60" fmla="*/ 620995 w 883066"/>
                  <a:gd name="connsiteY60" fmla="*/ 487111 h 774819"/>
                  <a:gd name="connsiteX61" fmla="*/ 660875 w 883066"/>
                  <a:gd name="connsiteY61" fmla="*/ 492808 h 774819"/>
                  <a:gd name="connsiteX62" fmla="*/ 683664 w 883066"/>
                  <a:gd name="connsiteY62" fmla="*/ 472868 h 774819"/>
                  <a:gd name="connsiteX63" fmla="*/ 729241 w 883066"/>
                  <a:gd name="connsiteY63" fmla="*/ 487111 h 774819"/>
                  <a:gd name="connsiteX64" fmla="*/ 729241 w 883066"/>
                  <a:gd name="connsiteY64" fmla="*/ 487111 h 774819"/>
                  <a:gd name="connsiteX65" fmla="*/ 766273 w 883066"/>
                  <a:gd name="connsiteY65" fmla="*/ 495657 h 774819"/>
                  <a:gd name="connsiteX66" fmla="*/ 766273 w 883066"/>
                  <a:gd name="connsiteY66" fmla="*/ 455776 h 774819"/>
                  <a:gd name="connsiteX67" fmla="*/ 734939 w 883066"/>
                  <a:gd name="connsiteY67" fmla="*/ 444382 h 774819"/>
                  <a:gd name="connsiteX68" fmla="*/ 734939 w 883066"/>
                  <a:gd name="connsiteY68" fmla="*/ 378864 h 774819"/>
                  <a:gd name="connsiteX69" fmla="*/ 723544 w 883066"/>
                  <a:gd name="connsiteY69" fmla="*/ 356075 h 774819"/>
                  <a:gd name="connsiteX70" fmla="*/ 438684 w 883066"/>
                  <a:gd name="connsiteY70" fmla="*/ 381713 h 774819"/>
                  <a:gd name="connsiteX71" fmla="*/ 444382 w 883066"/>
                  <a:gd name="connsiteY71" fmla="*/ 273466 h 774819"/>
                  <a:gd name="connsiteX72" fmla="*/ 492808 w 883066"/>
                  <a:gd name="connsiteY72" fmla="*/ 202251 h 774819"/>
                  <a:gd name="connsiteX73" fmla="*/ 481413 w 883066"/>
                  <a:gd name="connsiteY73" fmla="*/ 150976 h 774819"/>
                  <a:gd name="connsiteX74" fmla="*/ 495656 w 883066"/>
                  <a:gd name="connsiteY74" fmla="*/ 119642 h 774819"/>
                  <a:gd name="connsiteX75" fmla="*/ 475716 w 883066"/>
                  <a:gd name="connsiteY75" fmla="*/ 0 h 774819"/>
                  <a:gd name="connsiteX76" fmla="*/ 0 w 883066"/>
                  <a:gd name="connsiteY76" fmla="*/ 62670 h 77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83066" h="774819">
                    <a:moveTo>
                      <a:pt x="0" y="62670"/>
                    </a:moveTo>
                    <a:lnTo>
                      <a:pt x="14243" y="188008"/>
                    </a:lnTo>
                    <a:lnTo>
                      <a:pt x="17092" y="253526"/>
                    </a:lnTo>
                    <a:lnTo>
                      <a:pt x="39881" y="313346"/>
                    </a:lnTo>
                    <a:lnTo>
                      <a:pt x="76912" y="361772"/>
                    </a:lnTo>
                    <a:lnTo>
                      <a:pt x="108247" y="450079"/>
                    </a:lnTo>
                    <a:lnTo>
                      <a:pt x="79761" y="526991"/>
                    </a:lnTo>
                    <a:lnTo>
                      <a:pt x="82610" y="561174"/>
                    </a:lnTo>
                    <a:cubicBezTo>
                      <a:pt x="82904" y="579215"/>
                      <a:pt x="83197" y="597257"/>
                      <a:pt x="83491" y="615298"/>
                    </a:cubicBezTo>
                    <a:lnTo>
                      <a:pt x="84178" y="697179"/>
                    </a:lnTo>
                    <a:lnTo>
                      <a:pt x="136733" y="686513"/>
                    </a:lnTo>
                    <a:lnTo>
                      <a:pt x="182311" y="669421"/>
                    </a:lnTo>
                    <a:lnTo>
                      <a:pt x="236434" y="677967"/>
                    </a:lnTo>
                    <a:lnTo>
                      <a:pt x="296254" y="703604"/>
                    </a:lnTo>
                    <a:lnTo>
                      <a:pt x="358924" y="703604"/>
                    </a:lnTo>
                    <a:lnTo>
                      <a:pt x="361772" y="660875"/>
                    </a:lnTo>
                    <a:lnTo>
                      <a:pt x="387410" y="646632"/>
                    </a:lnTo>
                    <a:lnTo>
                      <a:pt x="424441" y="649481"/>
                    </a:lnTo>
                    <a:lnTo>
                      <a:pt x="447230" y="658027"/>
                    </a:lnTo>
                    <a:lnTo>
                      <a:pt x="492808" y="692210"/>
                    </a:lnTo>
                    <a:lnTo>
                      <a:pt x="501354" y="649481"/>
                    </a:lnTo>
                    <a:lnTo>
                      <a:pt x="467170" y="612449"/>
                    </a:lnTo>
                    <a:lnTo>
                      <a:pt x="458625" y="595357"/>
                    </a:lnTo>
                    <a:lnTo>
                      <a:pt x="472868" y="589660"/>
                    </a:lnTo>
                    <a:lnTo>
                      <a:pt x="492808" y="592509"/>
                    </a:lnTo>
                    <a:lnTo>
                      <a:pt x="535537" y="643784"/>
                    </a:lnTo>
                    <a:lnTo>
                      <a:pt x="524142" y="675118"/>
                    </a:lnTo>
                    <a:lnTo>
                      <a:pt x="529840" y="746333"/>
                    </a:lnTo>
                    <a:lnTo>
                      <a:pt x="589660" y="774819"/>
                    </a:lnTo>
                    <a:lnTo>
                      <a:pt x="620995" y="732090"/>
                    </a:lnTo>
                    <a:lnTo>
                      <a:pt x="683664" y="746333"/>
                    </a:lnTo>
                    <a:lnTo>
                      <a:pt x="709301" y="717847"/>
                    </a:lnTo>
                    <a:lnTo>
                      <a:pt x="700755" y="663724"/>
                    </a:lnTo>
                    <a:lnTo>
                      <a:pt x="680815" y="640935"/>
                    </a:lnTo>
                    <a:lnTo>
                      <a:pt x="683664" y="618146"/>
                    </a:lnTo>
                    <a:lnTo>
                      <a:pt x="734939" y="646632"/>
                    </a:lnTo>
                    <a:lnTo>
                      <a:pt x="757727" y="683664"/>
                    </a:lnTo>
                    <a:lnTo>
                      <a:pt x="803305" y="695058"/>
                    </a:lnTo>
                    <a:lnTo>
                      <a:pt x="848883" y="734939"/>
                    </a:lnTo>
                    <a:lnTo>
                      <a:pt x="883066" y="714999"/>
                    </a:lnTo>
                    <a:lnTo>
                      <a:pt x="883066" y="689361"/>
                    </a:lnTo>
                    <a:lnTo>
                      <a:pt x="846034" y="646632"/>
                    </a:lnTo>
                    <a:lnTo>
                      <a:pt x="817548" y="632389"/>
                    </a:lnTo>
                    <a:lnTo>
                      <a:pt x="791911" y="609600"/>
                    </a:lnTo>
                    <a:lnTo>
                      <a:pt x="803305" y="586812"/>
                    </a:lnTo>
                    <a:lnTo>
                      <a:pt x="817548" y="583963"/>
                    </a:lnTo>
                    <a:lnTo>
                      <a:pt x="837488" y="583963"/>
                    </a:lnTo>
                    <a:lnTo>
                      <a:pt x="848883" y="555477"/>
                    </a:lnTo>
                    <a:lnTo>
                      <a:pt x="846034" y="541234"/>
                    </a:lnTo>
                    <a:lnTo>
                      <a:pt x="806154" y="529840"/>
                    </a:lnTo>
                    <a:lnTo>
                      <a:pt x="771970" y="555477"/>
                    </a:lnTo>
                    <a:lnTo>
                      <a:pt x="752030" y="544083"/>
                    </a:lnTo>
                    <a:lnTo>
                      <a:pt x="740636" y="515597"/>
                    </a:lnTo>
                    <a:lnTo>
                      <a:pt x="709301" y="518445"/>
                    </a:lnTo>
                    <a:lnTo>
                      <a:pt x="712150" y="546931"/>
                    </a:lnTo>
                    <a:lnTo>
                      <a:pt x="675118" y="566872"/>
                    </a:lnTo>
                    <a:lnTo>
                      <a:pt x="655178" y="566872"/>
                    </a:lnTo>
                    <a:lnTo>
                      <a:pt x="632389" y="558326"/>
                    </a:lnTo>
                    <a:lnTo>
                      <a:pt x="635238" y="529840"/>
                    </a:lnTo>
                    <a:lnTo>
                      <a:pt x="603903" y="498505"/>
                    </a:lnTo>
                    <a:lnTo>
                      <a:pt x="620995" y="487111"/>
                    </a:lnTo>
                    <a:lnTo>
                      <a:pt x="660875" y="492808"/>
                    </a:lnTo>
                    <a:lnTo>
                      <a:pt x="683664" y="472868"/>
                    </a:lnTo>
                    <a:lnTo>
                      <a:pt x="729241" y="487111"/>
                    </a:lnTo>
                    <a:lnTo>
                      <a:pt x="729241" y="487111"/>
                    </a:lnTo>
                    <a:lnTo>
                      <a:pt x="766273" y="495657"/>
                    </a:lnTo>
                    <a:lnTo>
                      <a:pt x="766273" y="455776"/>
                    </a:lnTo>
                    <a:lnTo>
                      <a:pt x="734939" y="444382"/>
                    </a:lnTo>
                    <a:lnTo>
                      <a:pt x="734939" y="378864"/>
                    </a:lnTo>
                    <a:lnTo>
                      <a:pt x="723544" y="356075"/>
                    </a:lnTo>
                    <a:lnTo>
                      <a:pt x="438684" y="381713"/>
                    </a:lnTo>
                    <a:lnTo>
                      <a:pt x="444382" y="273466"/>
                    </a:lnTo>
                    <a:lnTo>
                      <a:pt x="492808" y="202251"/>
                    </a:lnTo>
                    <a:lnTo>
                      <a:pt x="481413" y="150976"/>
                    </a:lnTo>
                    <a:lnTo>
                      <a:pt x="495656" y="119642"/>
                    </a:lnTo>
                    <a:lnTo>
                      <a:pt x="475716" y="0"/>
                    </a:lnTo>
                    <a:lnTo>
                      <a:pt x="0" y="6267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7" name="Freeform 37">
                <a:extLst>
                  <a:ext uri="{FF2B5EF4-FFF2-40B4-BE49-F238E27FC236}">
                    <a16:creationId xmlns:a16="http://schemas.microsoft.com/office/drawing/2014/main" id="{825183E7-816A-470D-892B-5791EE9EAD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8846" y="4519083"/>
                <a:ext cx="1149614" cy="894292"/>
              </a:xfrm>
              <a:custGeom>
                <a:avLst/>
                <a:gdLst>
                  <a:gd name="connsiteX0" fmla="*/ 0 w 1379716"/>
                  <a:gd name="connsiteY0" fmla="*/ 183962 h 1074014"/>
                  <a:gd name="connsiteX1" fmla="*/ 27054 w 1379716"/>
                  <a:gd name="connsiteY1" fmla="*/ 302996 h 1074014"/>
                  <a:gd name="connsiteX2" fmla="*/ 48696 w 1379716"/>
                  <a:gd name="connsiteY2" fmla="*/ 294880 h 1074014"/>
                  <a:gd name="connsiteX3" fmla="*/ 64928 w 1379716"/>
                  <a:gd name="connsiteY3" fmla="*/ 278648 h 1074014"/>
                  <a:gd name="connsiteX4" fmla="*/ 70339 w 1379716"/>
                  <a:gd name="connsiteY4" fmla="*/ 246185 h 1074014"/>
                  <a:gd name="connsiteX5" fmla="*/ 105508 w 1379716"/>
                  <a:gd name="connsiteY5" fmla="*/ 246185 h 1074014"/>
                  <a:gd name="connsiteX6" fmla="*/ 135267 w 1379716"/>
                  <a:gd name="connsiteY6" fmla="*/ 265122 h 1074014"/>
                  <a:gd name="connsiteX7" fmla="*/ 208310 w 1379716"/>
                  <a:gd name="connsiteY7" fmla="*/ 238069 h 1074014"/>
                  <a:gd name="connsiteX8" fmla="*/ 257006 w 1379716"/>
                  <a:gd name="connsiteY8" fmla="*/ 257006 h 1074014"/>
                  <a:gd name="connsiteX9" fmla="*/ 281354 w 1379716"/>
                  <a:gd name="connsiteY9" fmla="*/ 257006 h 1074014"/>
                  <a:gd name="connsiteX10" fmla="*/ 327345 w 1379716"/>
                  <a:gd name="connsiteY10" fmla="*/ 243479 h 1074014"/>
                  <a:gd name="connsiteX11" fmla="*/ 348987 w 1379716"/>
                  <a:gd name="connsiteY11" fmla="*/ 267827 h 1074014"/>
                  <a:gd name="connsiteX12" fmla="*/ 351693 w 1379716"/>
                  <a:gd name="connsiteY12" fmla="*/ 292175 h 1074014"/>
                  <a:gd name="connsiteX13" fmla="*/ 373335 w 1379716"/>
                  <a:gd name="connsiteY13" fmla="*/ 297586 h 1074014"/>
                  <a:gd name="connsiteX14" fmla="*/ 416621 w 1379716"/>
                  <a:gd name="connsiteY14" fmla="*/ 338166 h 1074014"/>
                  <a:gd name="connsiteX15" fmla="*/ 435558 w 1379716"/>
                  <a:gd name="connsiteY15" fmla="*/ 319228 h 1074014"/>
                  <a:gd name="connsiteX16" fmla="*/ 478843 w 1379716"/>
                  <a:gd name="connsiteY16" fmla="*/ 321934 h 1074014"/>
                  <a:gd name="connsiteX17" fmla="*/ 541065 w 1379716"/>
                  <a:gd name="connsiteY17" fmla="*/ 278648 h 1074014"/>
                  <a:gd name="connsiteX18" fmla="*/ 554592 w 1379716"/>
                  <a:gd name="connsiteY18" fmla="*/ 246185 h 1074014"/>
                  <a:gd name="connsiteX19" fmla="*/ 578940 w 1379716"/>
                  <a:gd name="connsiteY19" fmla="*/ 227247 h 1074014"/>
                  <a:gd name="connsiteX20" fmla="*/ 646573 w 1379716"/>
                  <a:gd name="connsiteY20" fmla="*/ 238069 h 1074014"/>
                  <a:gd name="connsiteX21" fmla="*/ 692564 w 1379716"/>
                  <a:gd name="connsiteY21" fmla="*/ 265122 h 1074014"/>
                  <a:gd name="connsiteX22" fmla="*/ 711501 w 1379716"/>
                  <a:gd name="connsiteY22" fmla="*/ 324639 h 1074014"/>
                  <a:gd name="connsiteX23" fmla="*/ 825125 w 1379716"/>
                  <a:gd name="connsiteY23" fmla="*/ 376040 h 1074014"/>
                  <a:gd name="connsiteX24" fmla="*/ 854883 w 1379716"/>
                  <a:gd name="connsiteY24" fmla="*/ 435557 h 1074014"/>
                  <a:gd name="connsiteX25" fmla="*/ 862999 w 1379716"/>
                  <a:gd name="connsiteY25" fmla="*/ 568118 h 1074014"/>
                  <a:gd name="connsiteX26" fmla="*/ 887347 w 1379716"/>
                  <a:gd name="connsiteY26" fmla="*/ 611403 h 1074014"/>
                  <a:gd name="connsiteX27" fmla="*/ 906284 w 1379716"/>
                  <a:gd name="connsiteY27" fmla="*/ 592466 h 1074014"/>
                  <a:gd name="connsiteX28" fmla="*/ 933338 w 1379716"/>
                  <a:gd name="connsiteY28" fmla="*/ 624930 h 1074014"/>
                  <a:gd name="connsiteX29" fmla="*/ 919811 w 1379716"/>
                  <a:gd name="connsiteY29" fmla="*/ 662805 h 1074014"/>
                  <a:gd name="connsiteX30" fmla="*/ 919811 w 1379716"/>
                  <a:gd name="connsiteY30" fmla="*/ 684447 h 1074014"/>
                  <a:gd name="connsiteX31" fmla="*/ 1009087 w 1379716"/>
                  <a:gd name="connsiteY31" fmla="*/ 773723 h 1074014"/>
                  <a:gd name="connsiteX32" fmla="*/ 1022613 w 1379716"/>
                  <a:gd name="connsiteY32" fmla="*/ 754786 h 1074014"/>
                  <a:gd name="connsiteX33" fmla="*/ 1030729 w 1379716"/>
                  <a:gd name="connsiteY33" fmla="*/ 754786 h 1074014"/>
                  <a:gd name="connsiteX34" fmla="*/ 1038845 w 1379716"/>
                  <a:gd name="connsiteY34" fmla="*/ 787250 h 1074014"/>
                  <a:gd name="connsiteX35" fmla="*/ 1068604 w 1379716"/>
                  <a:gd name="connsiteY35" fmla="*/ 819714 h 1074014"/>
                  <a:gd name="connsiteX36" fmla="*/ 1068604 w 1379716"/>
                  <a:gd name="connsiteY36" fmla="*/ 844061 h 1074014"/>
                  <a:gd name="connsiteX37" fmla="*/ 1106478 w 1379716"/>
                  <a:gd name="connsiteY37" fmla="*/ 881936 h 1074014"/>
                  <a:gd name="connsiteX38" fmla="*/ 1120005 w 1379716"/>
                  <a:gd name="connsiteY38" fmla="*/ 922516 h 1074014"/>
                  <a:gd name="connsiteX39" fmla="*/ 1152469 w 1379716"/>
                  <a:gd name="connsiteY39" fmla="*/ 944158 h 1074014"/>
                  <a:gd name="connsiteX40" fmla="*/ 1176817 w 1379716"/>
                  <a:gd name="connsiteY40" fmla="*/ 941453 h 1074014"/>
                  <a:gd name="connsiteX41" fmla="*/ 1211986 w 1379716"/>
                  <a:gd name="connsiteY41" fmla="*/ 998265 h 1074014"/>
                  <a:gd name="connsiteX42" fmla="*/ 1241745 w 1379716"/>
                  <a:gd name="connsiteY42" fmla="*/ 1014497 h 1074014"/>
                  <a:gd name="connsiteX43" fmla="*/ 1260682 w 1379716"/>
                  <a:gd name="connsiteY43" fmla="*/ 1030729 h 1074014"/>
                  <a:gd name="connsiteX44" fmla="*/ 1266093 w 1379716"/>
                  <a:gd name="connsiteY44" fmla="*/ 1038845 h 1074014"/>
                  <a:gd name="connsiteX45" fmla="*/ 1252566 w 1379716"/>
                  <a:gd name="connsiteY45" fmla="*/ 1046961 h 1074014"/>
                  <a:gd name="connsiteX46" fmla="*/ 1247155 w 1379716"/>
                  <a:gd name="connsiteY46" fmla="*/ 1055077 h 1074014"/>
                  <a:gd name="connsiteX47" fmla="*/ 1268798 w 1379716"/>
                  <a:gd name="connsiteY47" fmla="*/ 1074014 h 1074014"/>
                  <a:gd name="connsiteX48" fmla="*/ 1282325 w 1379716"/>
                  <a:gd name="connsiteY48" fmla="*/ 1068603 h 1074014"/>
                  <a:gd name="connsiteX49" fmla="*/ 1298557 w 1379716"/>
                  <a:gd name="connsiteY49" fmla="*/ 1052371 h 1074014"/>
                  <a:gd name="connsiteX50" fmla="*/ 1314789 w 1379716"/>
                  <a:gd name="connsiteY50" fmla="*/ 1033434 h 1074014"/>
                  <a:gd name="connsiteX51" fmla="*/ 1341842 w 1379716"/>
                  <a:gd name="connsiteY51" fmla="*/ 1038845 h 1074014"/>
                  <a:gd name="connsiteX52" fmla="*/ 1349958 w 1379716"/>
                  <a:gd name="connsiteY52" fmla="*/ 1014497 h 1074014"/>
                  <a:gd name="connsiteX53" fmla="*/ 1363484 w 1379716"/>
                  <a:gd name="connsiteY53" fmla="*/ 979328 h 1074014"/>
                  <a:gd name="connsiteX54" fmla="*/ 1355368 w 1379716"/>
                  <a:gd name="connsiteY54" fmla="*/ 949569 h 1074014"/>
                  <a:gd name="connsiteX55" fmla="*/ 1360779 w 1379716"/>
                  <a:gd name="connsiteY55" fmla="*/ 925221 h 1074014"/>
                  <a:gd name="connsiteX56" fmla="*/ 1368895 w 1379716"/>
                  <a:gd name="connsiteY56" fmla="*/ 890052 h 1074014"/>
                  <a:gd name="connsiteX57" fmla="*/ 1379716 w 1379716"/>
                  <a:gd name="connsiteY57" fmla="*/ 830535 h 1074014"/>
                  <a:gd name="connsiteX58" fmla="*/ 1377011 w 1379716"/>
                  <a:gd name="connsiteY58" fmla="*/ 752080 h 1074014"/>
                  <a:gd name="connsiteX59" fmla="*/ 1352663 w 1379716"/>
                  <a:gd name="connsiteY59" fmla="*/ 673626 h 1074014"/>
                  <a:gd name="connsiteX60" fmla="*/ 1325610 w 1379716"/>
                  <a:gd name="connsiteY60" fmla="*/ 614109 h 1074014"/>
                  <a:gd name="connsiteX61" fmla="*/ 1328315 w 1379716"/>
                  <a:gd name="connsiteY61" fmla="*/ 603287 h 1074014"/>
                  <a:gd name="connsiteX62" fmla="*/ 1306673 w 1379716"/>
                  <a:gd name="connsiteY62" fmla="*/ 560002 h 1074014"/>
                  <a:gd name="connsiteX63" fmla="*/ 1266093 w 1379716"/>
                  <a:gd name="connsiteY63" fmla="*/ 508601 h 1074014"/>
                  <a:gd name="connsiteX64" fmla="*/ 1195754 w 1379716"/>
                  <a:gd name="connsiteY64" fmla="*/ 403093 h 1074014"/>
                  <a:gd name="connsiteX65" fmla="*/ 1184933 w 1379716"/>
                  <a:gd name="connsiteY65" fmla="*/ 378745 h 1074014"/>
                  <a:gd name="connsiteX66" fmla="*/ 1203870 w 1379716"/>
                  <a:gd name="connsiteY66" fmla="*/ 373335 h 1074014"/>
                  <a:gd name="connsiteX67" fmla="*/ 1230923 w 1379716"/>
                  <a:gd name="connsiteY67" fmla="*/ 392272 h 1074014"/>
                  <a:gd name="connsiteX68" fmla="*/ 1257977 w 1379716"/>
                  <a:gd name="connsiteY68" fmla="*/ 470727 h 1074014"/>
                  <a:gd name="connsiteX69" fmla="*/ 1217397 w 1379716"/>
                  <a:gd name="connsiteY69" fmla="*/ 362514 h 1074014"/>
                  <a:gd name="connsiteX70" fmla="*/ 1138942 w 1379716"/>
                  <a:gd name="connsiteY70" fmla="*/ 286764 h 1074014"/>
                  <a:gd name="connsiteX71" fmla="*/ 1117300 w 1379716"/>
                  <a:gd name="connsiteY71" fmla="*/ 224542 h 1074014"/>
                  <a:gd name="connsiteX72" fmla="*/ 1076720 w 1379716"/>
                  <a:gd name="connsiteY72" fmla="*/ 175846 h 1074014"/>
                  <a:gd name="connsiteX73" fmla="*/ 1057783 w 1379716"/>
                  <a:gd name="connsiteY73" fmla="*/ 129856 h 1074014"/>
                  <a:gd name="connsiteX74" fmla="*/ 1028024 w 1379716"/>
                  <a:gd name="connsiteY74" fmla="*/ 67633 h 1074014"/>
                  <a:gd name="connsiteX75" fmla="*/ 1011792 w 1379716"/>
                  <a:gd name="connsiteY75" fmla="*/ 81160 h 1074014"/>
                  <a:gd name="connsiteX76" fmla="*/ 1017203 w 1379716"/>
                  <a:gd name="connsiteY76" fmla="*/ 119034 h 1074014"/>
                  <a:gd name="connsiteX77" fmla="*/ 1025319 w 1379716"/>
                  <a:gd name="connsiteY77" fmla="*/ 148793 h 1074014"/>
                  <a:gd name="connsiteX78" fmla="*/ 1025319 w 1379716"/>
                  <a:gd name="connsiteY78" fmla="*/ 165025 h 1074014"/>
                  <a:gd name="connsiteX79" fmla="*/ 995560 w 1379716"/>
                  <a:gd name="connsiteY79" fmla="*/ 143382 h 1074014"/>
                  <a:gd name="connsiteX80" fmla="*/ 990149 w 1379716"/>
                  <a:gd name="connsiteY80" fmla="*/ 110918 h 1074014"/>
                  <a:gd name="connsiteX81" fmla="*/ 987444 w 1379716"/>
                  <a:gd name="connsiteY81" fmla="*/ 83865 h 1074014"/>
                  <a:gd name="connsiteX82" fmla="*/ 1006381 w 1379716"/>
                  <a:gd name="connsiteY82" fmla="*/ 54106 h 1074014"/>
                  <a:gd name="connsiteX83" fmla="*/ 1025319 w 1379716"/>
                  <a:gd name="connsiteY83" fmla="*/ 13527 h 1074014"/>
                  <a:gd name="connsiteX84" fmla="*/ 968507 w 1379716"/>
                  <a:gd name="connsiteY84" fmla="*/ 13527 h 1074014"/>
                  <a:gd name="connsiteX85" fmla="*/ 941454 w 1379716"/>
                  <a:gd name="connsiteY85" fmla="*/ 0 h 1074014"/>
                  <a:gd name="connsiteX86" fmla="*/ 917106 w 1379716"/>
                  <a:gd name="connsiteY86" fmla="*/ 18937 h 1074014"/>
                  <a:gd name="connsiteX87" fmla="*/ 911695 w 1379716"/>
                  <a:gd name="connsiteY87" fmla="*/ 97392 h 1074014"/>
                  <a:gd name="connsiteX88" fmla="*/ 862999 w 1379716"/>
                  <a:gd name="connsiteY88" fmla="*/ 81160 h 1074014"/>
                  <a:gd name="connsiteX89" fmla="*/ 465316 w 1379716"/>
                  <a:gd name="connsiteY89" fmla="*/ 119034 h 1074014"/>
                  <a:gd name="connsiteX90" fmla="*/ 392273 w 1379716"/>
                  <a:gd name="connsiteY90" fmla="*/ 91981 h 1074014"/>
                  <a:gd name="connsiteX91" fmla="*/ 0 w 1379716"/>
                  <a:gd name="connsiteY91" fmla="*/ 183962 h 1074014"/>
                  <a:gd name="connsiteX0" fmla="*/ 0 w 1379716"/>
                  <a:gd name="connsiteY0" fmla="*/ 184734 h 1074786"/>
                  <a:gd name="connsiteX1" fmla="*/ 27054 w 1379716"/>
                  <a:gd name="connsiteY1" fmla="*/ 303768 h 1074786"/>
                  <a:gd name="connsiteX2" fmla="*/ 48696 w 1379716"/>
                  <a:gd name="connsiteY2" fmla="*/ 295652 h 1074786"/>
                  <a:gd name="connsiteX3" fmla="*/ 64928 w 1379716"/>
                  <a:gd name="connsiteY3" fmla="*/ 279420 h 1074786"/>
                  <a:gd name="connsiteX4" fmla="*/ 70339 w 1379716"/>
                  <a:gd name="connsiteY4" fmla="*/ 246957 h 1074786"/>
                  <a:gd name="connsiteX5" fmla="*/ 105508 w 1379716"/>
                  <a:gd name="connsiteY5" fmla="*/ 246957 h 1074786"/>
                  <a:gd name="connsiteX6" fmla="*/ 135267 w 1379716"/>
                  <a:gd name="connsiteY6" fmla="*/ 265894 h 1074786"/>
                  <a:gd name="connsiteX7" fmla="*/ 208310 w 1379716"/>
                  <a:gd name="connsiteY7" fmla="*/ 238841 h 1074786"/>
                  <a:gd name="connsiteX8" fmla="*/ 257006 w 1379716"/>
                  <a:gd name="connsiteY8" fmla="*/ 257778 h 1074786"/>
                  <a:gd name="connsiteX9" fmla="*/ 281354 w 1379716"/>
                  <a:gd name="connsiteY9" fmla="*/ 257778 h 1074786"/>
                  <a:gd name="connsiteX10" fmla="*/ 327345 w 1379716"/>
                  <a:gd name="connsiteY10" fmla="*/ 244251 h 1074786"/>
                  <a:gd name="connsiteX11" fmla="*/ 348987 w 1379716"/>
                  <a:gd name="connsiteY11" fmla="*/ 268599 h 1074786"/>
                  <a:gd name="connsiteX12" fmla="*/ 351693 w 1379716"/>
                  <a:gd name="connsiteY12" fmla="*/ 292947 h 1074786"/>
                  <a:gd name="connsiteX13" fmla="*/ 373335 w 1379716"/>
                  <a:gd name="connsiteY13" fmla="*/ 298358 h 1074786"/>
                  <a:gd name="connsiteX14" fmla="*/ 416621 w 1379716"/>
                  <a:gd name="connsiteY14" fmla="*/ 338938 h 1074786"/>
                  <a:gd name="connsiteX15" fmla="*/ 435558 w 1379716"/>
                  <a:gd name="connsiteY15" fmla="*/ 320000 h 1074786"/>
                  <a:gd name="connsiteX16" fmla="*/ 478843 w 1379716"/>
                  <a:gd name="connsiteY16" fmla="*/ 322706 h 1074786"/>
                  <a:gd name="connsiteX17" fmla="*/ 541065 w 1379716"/>
                  <a:gd name="connsiteY17" fmla="*/ 279420 h 1074786"/>
                  <a:gd name="connsiteX18" fmla="*/ 554592 w 1379716"/>
                  <a:gd name="connsiteY18" fmla="*/ 246957 h 1074786"/>
                  <a:gd name="connsiteX19" fmla="*/ 578940 w 1379716"/>
                  <a:gd name="connsiteY19" fmla="*/ 228019 h 1074786"/>
                  <a:gd name="connsiteX20" fmla="*/ 646573 w 1379716"/>
                  <a:gd name="connsiteY20" fmla="*/ 238841 h 1074786"/>
                  <a:gd name="connsiteX21" fmla="*/ 692564 w 1379716"/>
                  <a:gd name="connsiteY21" fmla="*/ 265894 h 1074786"/>
                  <a:gd name="connsiteX22" fmla="*/ 711501 w 1379716"/>
                  <a:gd name="connsiteY22" fmla="*/ 325411 h 1074786"/>
                  <a:gd name="connsiteX23" fmla="*/ 825125 w 1379716"/>
                  <a:gd name="connsiteY23" fmla="*/ 376812 h 1074786"/>
                  <a:gd name="connsiteX24" fmla="*/ 854883 w 1379716"/>
                  <a:gd name="connsiteY24" fmla="*/ 436329 h 1074786"/>
                  <a:gd name="connsiteX25" fmla="*/ 862999 w 1379716"/>
                  <a:gd name="connsiteY25" fmla="*/ 568890 h 1074786"/>
                  <a:gd name="connsiteX26" fmla="*/ 887347 w 1379716"/>
                  <a:gd name="connsiteY26" fmla="*/ 612175 h 1074786"/>
                  <a:gd name="connsiteX27" fmla="*/ 906284 w 1379716"/>
                  <a:gd name="connsiteY27" fmla="*/ 593238 h 1074786"/>
                  <a:gd name="connsiteX28" fmla="*/ 933338 w 1379716"/>
                  <a:gd name="connsiteY28" fmla="*/ 625702 h 1074786"/>
                  <a:gd name="connsiteX29" fmla="*/ 919811 w 1379716"/>
                  <a:gd name="connsiteY29" fmla="*/ 663577 h 1074786"/>
                  <a:gd name="connsiteX30" fmla="*/ 919811 w 1379716"/>
                  <a:gd name="connsiteY30" fmla="*/ 685219 h 1074786"/>
                  <a:gd name="connsiteX31" fmla="*/ 1009087 w 1379716"/>
                  <a:gd name="connsiteY31" fmla="*/ 774495 h 1074786"/>
                  <a:gd name="connsiteX32" fmla="*/ 1022613 w 1379716"/>
                  <a:gd name="connsiteY32" fmla="*/ 755558 h 1074786"/>
                  <a:gd name="connsiteX33" fmla="*/ 1030729 w 1379716"/>
                  <a:gd name="connsiteY33" fmla="*/ 755558 h 1074786"/>
                  <a:gd name="connsiteX34" fmla="*/ 1038845 w 1379716"/>
                  <a:gd name="connsiteY34" fmla="*/ 788022 h 1074786"/>
                  <a:gd name="connsiteX35" fmla="*/ 1068604 w 1379716"/>
                  <a:gd name="connsiteY35" fmla="*/ 820486 h 1074786"/>
                  <a:gd name="connsiteX36" fmla="*/ 1068604 w 1379716"/>
                  <a:gd name="connsiteY36" fmla="*/ 844833 h 1074786"/>
                  <a:gd name="connsiteX37" fmla="*/ 1106478 w 1379716"/>
                  <a:gd name="connsiteY37" fmla="*/ 882708 h 1074786"/>
                  <a:gd name="connsiteX38" fmla="*/ 1120005 w 1379716"/>
                  <a:gd name="connsiteY38" fmla="*/ 923288 h 1074786"/>
                  <a:gd name="connsiteX39" fmla="*/ 1152469 w 1379716"/>
                  <a:gd name="connsiteY39" fmla="*/ 944930 h 1074786"/>
                  <a:gd name="connsiteX40" fmla="*/ 1176817 w 1379716"/>
                  <a:gd name="connsiteY40" fmla="*/ 942225 h 1074786"/>
                  <a:gd name="connsiteX41" fmla="*/ 1211986 w 1379716"/>
                  <a:gd name="connsiteY41" fmla="*/ 999037 h 1074786"/>
                  <a:gd name="connsiteX42" fmla="*/ 1241745 w 1379716"/>
                  <a:gd name="connsiteY42" fmla="*/ 1015269 h 1074786"/>
                  <a:gd name="connsiteX43" fmla="*/ 1260682 w 1379716"/>
                  <a:gd name="connsiteY43" fmla="*/ 1031501 h 1074786"/>
                  <a:gd name="connsiteX44" fmla="*/ 1266093 w 1379716"/>
                  <a:gd name="connsiteY44" fmla="*/ 1039617 h 1074786"/>
                  <a:gd name="connsiteX45" fmla="*/ 1252566 w 1379716"/>
                  <a:gd name="connsiteY45" fmla="*/ 1047733 h 1074786"/>
                  <a:gd name="connsiteX46" fmla="*/ 1247155 w 1379716"/>
                  <a:gd name="connsiteY46" fmla="*/ 1055849 h 1074786"/>
                  <a:gd name="connsiteX47" fmla="*/ 1268798 w 1379716"/>
                  <a:gd name="connsiteY47" fmla="*/ 1074786 h 1074786"/>
                  <a:gd name="connsiteX48" fmla="*/ 1282325 w 1379716"/>
                  <a:gd name="connsiteY48" fmla="*/ 1069375 h 1074786"/>
                  <a:gd name="connsiteX49" fmla="*/ 1298557 w 1379716"/>
                  <a:gd name="connsiteY49" fmla="*/ 1053143 h 1074786"/>
                  <a:gd name="connsiteX50" fmla="*/ 1314789 w 1379716"/>
                  <a:gd name="connsiteY50" fmla="*/ 1034206 h 1074786"/>
                  <a:gd name="connsiteX51" fmla="*/ 1341842 w 1379716"/>
                  <a:gd name="connsiteY51" fmla="*/ 1039617 h 1074786"/>
                  <a:gd name="connsiteX52" fmla="*/ 1349958 w 1379716"/>
                  <a:gd name="connsiteY52" fmla="*/ 1015269 h 1074786"/>
                  <a:gd name="connsiteX53" fmla="*/ 1363484 w 1379716"/>
                  <a:gd name="connsiteY53" fmla="*/ 980100 h 1074786"/>
                  <a:gd name="connsiteX54" fmla="*/ 1355368 w 1379716"/>
                  <a:gd name="connsiteY54" fmla="*/ 950341 h 1074786"/>
                  <a:gd name="connsiteX55" fmla="*/ 1360779 w 1379716"/>
                  <a:gd name="connsiteY55" fmla="*/ 925993 h 1074786"/>
                  <a:gd name="connsiteX56" fmla="*/ 1368895 w 1379716"/>
                  <a:gd name="connsiteY56" fmla="*/ 890824 h 1074786"/>
                  <a:gd name="connsiteX57" fmla="*/ 1379716 w 1379716"/>
                  <a:gd name="connsiteY57" fmla="*/ 831307 h 1074786"/>
                  <a:gd name="connsiteX58" fmla="*/ 1377011 w 1379716"/>
                  <a:gd name="connsiteY58" fmla="*/ 752852 h 1074786"/>
                  <a:gd name="connsiteX59" fmla="*/ 1352663 w 1379716"/>
                  <a:gd name="connsiteY59" fmla="*/ 674398 h 1074786"/>
                  <a:gd name="connsiteX60" fmla="*/ 1325610 w 1379716"/>
                  <a:gd name="connsiteY60" fmla="*/ 614881 h 1074786"/>
                  <a:gd name="connsiteX61" fmla="*/ 1328315 w 1379716"/>
                  <a:gd name="connsiteY61" fmla="*/ 604059 h 1074786"/>
                  <a:gd name="connsiteX62" fmla="*/ 1306673 w 1379716"/>
                  <a:gd name="connsiteY62" fmla="*/ 560774 h 1074786"/>
                  <a:gd name="connsiteX63" fmla="*/ 1266093 w 1379716"/>
                  <a:gd name="connsiteY63" fmla="*/ 509373 h 1074786"/>
                  <a:gd name="connsiteX64" fmla="*/ 1195754 w 1379716"/>
                  <a:gd name="connsiteY64" fmla="*/ 403865 h 1074786"/>
                  <a:gd name="connsiteX65" fmla="*/ 1184933 w 1379716"/>
                  <a:gd name="connsiteY65" fmla="*/ 379517 h 1074786"/>
                  <a:gd name="connsiteX66" fmla="*/ 1203870 w 1379716"/>
                  <a:gd name="connsiteY66" fmla="*/ 374107 h 1074786"/>
                  <a:gd name="connsiteX67" fmla="*/ 1230923 w 1379716"/>
                  <a:gd name="connsiteY67" fmla="*/ 393044 h 1074786"/>
                  <a:gd name="connsiteX68" fmla="*/ 1257977 w 1379716"/>
                  <a:gd name="connsiteY68" fmla="*/ 471499 h 1074786"/>
                  <a:gd name="connsiteX69" fmla="*/ 1217397 w 1379716"/>
                  <a:gd name="connsiteY69" fmla="*/ 363286 h 1074786"/>
                  <a:gd name="connsiteX70" fmla="*/ 1138942 w 1379716"/>
                  <a:gd name="connsiteY70" fmla="*/ 287536 h 1074786"/>
                  <a:gd name="connsiteX71" fmla="*/ 1117300 w 1379716"/>
                  <a:gd name="connsiteY71" fmla="*/ 225314 h 1074786"/>
                  <a:gd name="connsiteX72" fmla="*/ 1076720 w 1379716"/>
                  <a:gd name="connsiteY72" fmla="*/ 176618 h 1074786"/>
                  <a:gd name="connsiteX73" fmla="*/ 1057783 w 1379716"/>
                  <a:gd name="connsiteY73" fmla="*/ 130628 h 1074786"/>
                  <a:gd name="connsiteX74" fmla="*/ 1028024 w 1379716"/>
                  <a:gd name="connsiteY74" fmla="*/ 68405 h 1074786"/>
                  <a:gd name="connsiteX75" fmla="*/ 1011792 w 1379716"/>
                  <a:gd name="connsiteY75" fmla="*/ 81932 h 1074786"/>
                  <a:gd name="connsiteX76" fmla="*/ 1017203 w 1379716"/>
                  <a:gd name="connsiteY76" fmla="*/ 119806 h 1074786"/>
                  <a:gd name="connsiteX77" fmla="*/ 1025319 w 1379716"/>
                  <a:gd name="connsiteY77" fmla="*/ 149565 h 1074786"/>
                  <a:gd name="connsiteX78" fmla="*/ 1025319 w 1379716"/>
                  <a:gd name="connsiteY78" fmla="*/ 165797 h 1074786"/>
                  <a:gd name="connsiteX79" fmla="*/ 995560 w 1379716"/>
                  <a:gd name="connsiteY79" fmla="*/ 144154 h 1074786"/>
                  <a:gd name="connsiteX80" fmla="*/ 990149 w 1379716"/>
                  <a:gd name="connsiteY80" fmla="*/ 111690 h 1074786"/>
                  <a:gd name="connsiteX81" fmla="*/ 987444 w 1379716"/>
                  <a:gd name="connsiteY81" fmla="*/ 84637 h 1074786"/>
                  <a:gd name="connsiteX82" fmla="*/ 1006381 w 1379716"/>
                  <a:gd name="connsiteY82" fmla="*/ 54878 h 1074786"/>
                  <a:gd name="connsiteX83" fmla="*/ 1022938 w 1379716"/>
                  <a:gd name="connsiteY83" fmla="*/ 0 h 1074786"/>
                  <a:gd name="connsiteX84" fmla="*/ 968507 w 1379716"/>
                  <a:gd name="connsiteY84" fmla="*/ 14299 h 1074786"/>
                  <a:gd name="connsiteX85" fmla="*/ 941454 w 1379716"/>
                  <a:gd name="connsiteY85" fmla="*/ 772 h 1074786"/>
                  <a:gd name="connsiteX86" fmla="*/ 917106 w 1379716"/>
                  <a:gd name="connsiteY86" fmla="*/ 19709 h 1074786"/>
                  <a:gd name="connsiteX87" fmla="*/ 911695 w 1379716"/>
                  <a:gd name="connsiteY87" fmla="*/ 98164 h 1074786"/>
                  <a:gd name="connsiteX88" fmla="*/ 862999 w 1379716"/>
                  <a:gd name="connsiteY88" fmla="*/ 81932 h 1074786"/>
                  <a:gd name="connsiteX89" fmla="*/ 465316 w 1379716"/>
                  <a:gd name="connsiteY89" fmla="*/ 119806 h 1074786"/>
                  <a:gd name="connsiteX90" fmla="*/ 392273 w 1379716"/>
                  <a:gd name="connsiteY90" fmla="*/ 92753 h 1074786"/>
                  <a:gd name="connsiteX91" fmla="*/ 0 w 1379716"/>
                  <a:gd name="connsiteY91" fmla="*/ 184734 h 107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1379716" h="1074786">
                    <a:moveTo>
                      <a:pt x="0" y="184734"/>
                    </a:moveTo>
                    <a:lnTo>
                      <a:pt x="27054" y="303768"/>
                    </a:lnTo>
                    <a:lnTo>
                      <a:pt x="48696" y="295652"/>
                    </a:lnTo>
                    <a:lnTo>
                      <a:pt x="64928" y="279420"/>
                    </a:lnTo>
                    <a:lnTo>
                      <a:pt x="70339" y="246957"/>
                    </a:lnTo>
                    <a:lnTo>
                      <a:pt x="105508" y="246957"/>
                    </a:lnTo>
                    <a:lnTo>
                      <a:pt x="135267" y="265894"/>
                    </a:lnTo>
                    <a:lnTo>
                      <a:pt x="208310" y="238841"/>
                    </a:lnTo>
                    <a:lnTo>
                      <a:pt x="257006" y="257778"/>
                    </a:lnTo>
                    <a:lnTo>
                      <a:pt x="281354" y="257778"/>
                    </a:lnTo>
                    <a:lnTo>
                      <a:pt x="327345" y="244251"/>
                    </a:lnTo>
                    <a:lnTo>
                      <a:pt x="348987" y="268599"/>
                    </a:lnTo>
                    <a:lnTo>
                      <a:pt x="351693" y="292947"/>
                    </a:lnTo>
                    <a:lnTo>
                      <a:pt x="373335" y="298358"/>
                    </a:lnTo>
                    <a:lnTo>
                      <a:pt x="416621" y="338938"/>
                    </a:lnTo>
                    <a:lnTo>
                      <a:pt x="435558" y="320000"/>
                    </a:lnTo>
                    <a:lnTo>
                      <a:pt x="478843" y="322706"/>
                    </a:lnTo>
                    <a:lnTo>
                      <a:pt x="541065" y="279420"/>
                    </a:lnTo>
                    <a:lnTo>
                      <a:pt x="554592" y="246957"/>
                    </a:lnTo>
                    <a:lnTo>
                      <a:pt x="578940" y="228019"/>
                    </a:lnTo>
                    <a:lnTo>
                      <a:pt x="646573" y="238841"/>
                    </a:lnTo>
                    <a:lnTo>
                      <a:pt x="692564" y="265894"/>
                    </a:lnTo>
                    <a:lnTo>
                      <a:pt x="711501" y="325411"/>
                    </a:lnTo>
                    <a:lnTo>
                      <a:pt x="825125" y="376812"/>
                    </a:lnTo>
                    <a:lnTo>
                      <a:pt x="854883" y="436329"/>
                    </a:lnTo>
                    <a:lnTo>
                      <a:pt x="862999" y="568890"/>
                    </a:lnTo>
                    <a:lnTo>
                      <a:pt x="887347" y="612175"/>
                    </a:lnTo>
                    <a:lnTo>
                      <a:pt x="906284" y="593238"/>
                    </a:lnTo>
                    <a:lnTo>
                      <a:pt x="933338" y="625702"/>
                    </a:lnTo>
                    <a:lnTo>
                      <a:pt x="919811" y="663577"/>
                    </a:lnTo>
                    <a:lnTo>
                      <a:pt x="919811" y="685219"/>
                    </a:lnTo>
                    <a:lnTo>
                      <a:pt x="1009087" y="774495"/>
                    </a:lnTo>
                    <a:lnTo>
                      <a:pt x="1022613" y="755558"/>
                    </a:lnTo>
                    <a:lnTo>
                      <a:pt x="1030729" y="755558"/>
                    </a:lnTo>
                    <a:lnTo>
                      <a:pt x="1038845" y="788022"/>
                    </a:lnTo>
                    <a:lnTo>
                      <a:pt x="1068604" y="820486"/>
                    </a:lnTo>
                    <a:lnTo>
                      <a:pt x="1068604" y="844833"/>
                    </a:lnTo>
                    <a:lnTo>
                      <a:pt x="1106478" y="882708"/>
                    </a:lnTo>
                    <a:lnTo>
                      <a:pt x="1120005" y="923288"/>
                    </a:lnTo>
                    <a:lnTo>
                      <a:pt x="1152469" y="944930"/>
                    </a:lnTo>
                    <a:lnTo>
                      <a:pt x="1176817" y="942225"/>
                    </a:lnTo>
                    <a:lnTo>
                      <a:pt x="1211986" y="999037"/>
                    </a:lnTo>
                    <a:lnTo>
                      <a:pt x="1241745" y="1015269"/>
                    </a:lnTo>
                    <a:lnTo>
                      <a:pt x="1260682" y="1031501"/>
                    </a:lnTo>
                    <a:lnTo>
                      <a:pt x="1266093" y="1039617"/>
                    </a:lnTo>
                    <a:lnTo>
                      <a:pt x="1252566" y="1047733"/>
                    </a:lnTo>
                    <a:lnTo>
                      <a:pt x="1247155" y="1055849"/>
                    </a:lnTo>
                    <a:lnTo>
                      <a:pt x="1268798" y="1074786"/>
                    </a:lnTo>
                    <a:lnTo>
                      <a:pt x="1282325" y="1069375"/>
                    </a:lnTo>
                    <a:lnTo>
                      <a:pt x="1298557" y="1053143"/>
                    </a:lnTo>
                    <a:lnTo>
                      <a:pt x="1314789" y="1034206"/>
                    </a:lnTo>
                    <a:lnTo>
                      <a:pt x="1341842" y="1039617"/>
                    </a:lnTo>
                    <a:lnTo>
                      <a:pt x="1349958" y="1015269"/>
                    </a:lnTo>
                    <a:lnTo>
                      <a:pt x="1363484" y="980100"/>
                    </a:lnTo>
                    <a:lnTo>
                      <a:pt x="1355368" y="950341"/>
                    </a:lnTo>
                    <a:lnTo>
                      <a:pt x="1360779" y="925993"/>
                    </a:lnTo>
                    <a:lnTo>
                      <a:pt x="1368895" y="890824"/>
                    </a:lnTo>
                    <a:lnTo>
                      <a:pt x="1379716" y="831307"/>
                    </a:lnTo>
                    <a:cubicBezTo>
                      <a:pt x="1378814" y="805155"/>
                      <a:pt x="1377913" y="779004"/>
                      <a:pt x="1377011" y="752852"/>
                    </a:cubicBezTo>
                    <a:lnTo>
                      <a:pt x="1352663" y="674398"/>
                    </a:lnTo>
                    <a:lnTo>
                      <a:pt x="1325610" y="614881"/>
                    </a:lnTo>
                    <a:lnTo>
                      <a:pt x="1328315" y="604059"/>
                    </a:lnTo>
                    <a:lnTo>
                      <a:pt x="1306673" y="560774"/>
                    </a:lnTo>
                    <a:lnTo>
                      <a:pt x="1266093" y="509373"/>
                    </a:lnTo>
                    <a:lnTo>
                      <a:pt x="1195754" y="403865"/>
                    </a:lnTo>
                    <a:lnTo>
                      <a:pt x="1184933" y="379517"/>
                    </a:lnTo>
                    <a:lnTo>
                      <a:pt x="1203870" y="374107"/>
                    </a:lnTo>
                    <a:lnTo>
                      <a:pt x="1230923" y="393044"/>
                    </a:lnTo>
                    <a:lnTo>
                      <a:pt x="1257977" y="471499"/>
                    </a:lnTo>
                    <a:lnTo>
                      <a:pt x="1217397" y="363286"/>
                    </a:lnTo>
                    <a:lnTo>
                      <a:pt x="1138942" y="287536"/>
                    </a:lnTo>
                    <a:lnTo>
                      <a:pt x="1117300" y="225314"/>
                    </a:lnTo>
                    <a:lnTo>
                      <a:pt x="1076720" y="176618"/>
                    </a:lnTo>
                    <a:lnTo>
                      <a:pt x="1057783" y="130628"/>
                    </a:lnTo>
                    <a:lnTo>
                      <a:pt x="1028024" y="68405"/>
                    </a:lnTo>
                    <a:lnTo>
                      <a:pt x="1011792" y="81932"/>
                    </a:lnTo>
                    <a:lnTo>
                      <a:pt x="1017203" y="119806"/>
                    </a:lnTo>
                    <a:lnTo>
                      <a:pt x="1025319" y="149565"/>
                    </a:lnTo>
                    <a:lnTo>
                      <a:pt x="1025319" y="165797"/>
                    </a:lnTo>
                    <a:lnTo>
                      <a:pt x="995560" y="144154"/>
                    </a:lnTo>
                    <a:lnTo>
                      <a:pt x="990149" y="111690"/>
                    </a:lnTo>
                    <a:lnTo>
                      <a:pt x="987444" y="84637"/>
                    </a:lnTo>
                    <a:lnTo>
                      <a:pt x="1006381" y="54878"/>
                    </a:lnTo>
                    <a:lnTo>
                      <a:pt x="1022938" y="0"/>
                    </a:lnTo>
                    <a:lnTo>
                      <a:pt x="968507" y="14299"/>
                    </a:lnTo>
                    <a:lnTo>
                      <a:pt x="941454" y="772"/>
                    </a:lnTo>
                    <a:lnTo>
                      <a:pt x="917106" y="19709"/>
                    </a:lnTo>
                    <a:lnTo>
                      <a:pt x="911695" y="98164"/>
                    </a:lnTo>
                    <a:lnTo>
                      <a:pt x="862999" y="81932"/>
                    </a:lnTo>
                    <a:lnTo>
                      <a:pt x="465316" y="119806"/>
                    </a:lnTo>
                    <a:lnTo>
                      <a:pt x="392273" y="92753"/>
                    </a:lnTo>
                    <a:lnTo>
                      <a:pt x="0" y="184734"/>
                    </a:ln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8" name="Freeform 38">
                <a:extLst>
                  <a:ext uri="{FF2B5EF4-FFF2-40B4-BE49-F238E27FC236}">
                    <a16:creationId xmlns:a16="http://schemas.microsoft.com/office/drawing/2014/main" id="{4E8895B7-37C9-49F8-BE36-225BCC0B66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11639" y="3345659"/>
                <a:ext cx="1101989" cy="582083"/>
              </a:xfrm>
              <a:custGeom>
                <a:avLst/>
                <a:gdLst>
                  <a:gd name="connsiteX0" fmla="*/ 360608 w 1311069"/>
                  <a:gd name="connsiteY0" fmla="*/ 293638 h 698035"/>
                  <a:gd name="connsiteX1" fmla="*/ 360608 w 1311069"/>
                  <a:gd name="connsiteY1" fmla="*/ 355457 h 698035"/>
                  <a:gd name="connsiteX2" fmla="*/ 324547 w 1311069"/>
                  <a:gd name="connsiteY2" fmla="*/ 381215 h 698035"/>
                  <a:gd name="connsiteX3" fmla="*/ 285911 w 1311069"/>
                  <a:gd name="connsiteY3" fmla="*/ 381215 h 698035"/>
                  <a:gd name="connsiteX4" fmla="*/ 257577 w 1311069"/>
                  <a:gd name="connsiteY4" fmla="*/ 435306 h 698035"/>
                  <a:gd name="connsiteX5" fmla="*/ 198334 w 1311069"/>
                  <a:gd name="connsiteY5" fmla="*/ 435306 h 698035"/>
                  <a:gd name="connsiteX6" fmla="*/ 182880 w 1311069"/>
                  <a:gd name="connsiteY6" fmla="*/ 489397 h 698035"/>
                  <a:gd name="connsiteX7" fmla="*/ 154546 w 1311069"/>
                  <a:gd name="connsiteY7" fmla="*/ 515155 h 698035"/>
                  <a:gd name="connsiteX8" fmla="*/ 103031 w 1311069"/>
                  <a:gd name="connsiteY8" fmla="*/ 543489 h 698035"/>
                  <a:gd name="connsiteX9" fmla="*/ 43788 w 1311069"/>
                  <a:gd name="connsiteY9" fmla="*/ 592428 h 698035"/>
                  <a:gd name="connsiteX10" fmla="*/ 30909 w 1311069"/>
                  <a:gd name="connsiteY10" fmla="*/ 638792 h 698035"/>
                  <a:gd name="connsiteX11" fmla="*/ 0 w 1311069"/>
                  <a:gd name="connsiteY11" fmla="*/ 664550 h 698035"/>
                  <a:gd name="connsiteX12" fmla="*/ 15454 w 1311069"/>
                  <a:gd name="connsiteY12" fmla="*/ 698035 h 698035"/>
                  <a:gd name="connsiteX13" fmla="*/ 185455 w 1311069"/>
                  <a:gd name="connsiteY13" fmla="*/ 664550 h 698035"/>
                  <a:gd name="connsiteX14" fmla="*/ 370911 w 1311069"/>
                  <a:gd name="connsiteY14" fmla="*/ 569246 h 698035"/>
                  <a:gd name="connsiteX15" fmla="*/ 504852 w 1311069"/>
                  <a:gd name="connsiteY15" fmla="*/ 558943 h 698035"/>
                  <a:gd name="connsiteX16" fmla="*/ 589852 w 1311069"/>
                  <a:gd name="connsiteY16" fmla="*/ 600156 h 698035"/>
                  <a:gd name="connsiteX17" fmla="*/ 749550 w 1311069"/>
                  <a:gd name="connsiteY17" fmla="*/ 546064 h 698035"/>
                  <a:gd name="connsiteX18" fmla="*/ 945309 w 1311069"/>
                  <a:gd name="connsiteY18" fmla="*/ 677429 h 698035"/>
                  <a:gd name="connsiteX19" fmla="*/ 976218 w 1311069"/>
                  <a:gd name="connsiteY19" fmla="*/ 651671 h 698035"/>
                  <a:gd name="connsiteX20" fmla="*/ 1009703 w 1311069"/>
                  <a:gd name="connsiteY20" fmla="*/ 631065 h 698035"/>
                  <a:gd name="connsiteX21" fmla="*/ 1050916 w 1311069"/>
                  <a:gd name="connsiteY21" fmla="*/ 582125 h 698035"/>
                  <a:gd name="connsiteX22" fmla="*/ 1071522 w 1311069"/>
                  <a:gd name="connsiteY22" fmla="*/ 530610 h 698035"/>
                  <a:gd name="connsiteX23" fmla="*/ 1115310 w 1311069"/>
                  <a:gd name="connsiteY23" fmla="*/ 463640 h 698035"/>
                  <a:gd name="connsiteX24" fmla="*/ 1151371 w 1311069"/>
                  <a:gd name="connsiteY24" fmla="*/ 422427 h 698035"/>
                  <a:gd name="connsiteX25" fmla="*/ 1190008 w 1311069"/>
                  <a:gd name="connsiteY25" fmla="*/ 412124 h 698035"/>
                  <a:gd name="connsiteX26" fmla="*/ 1231220 w 1311069"/>
                  <a:gd name="connsiteY26" fmla="*/ 381215 h 698035"/>
                  <a:gd name="connsiteX27" fmla="*/ 1238947 w 1311069"/>
                  <a:gd name="connsiteY27" fmla="*/ 340002 h 698035"/>
                  <a:gd name="connsiteX28" fmla="*/ 1223493 w 1311069"/>
                  <a:gd name="connsiteY28" fmla="*/ 337427 h 698035"/>
                  <a:gd name="connsiteX29" fmla="*/ 1197735 w 1311069"/>
                  <a:gd name="connsiteY29" fmla="*/ 352881 h 698035"/>
                  <a:gd name="connsiteX30" fmla="*/ 1184856 w 1311069"/>
                  <a:gd name="connsiteY30" fmla="*/ 370912 h 698035"/>
                  <a:gd name="connsiteX31" fmla="*/ 1159098 w 1311069"/>
                  <a:gd name="connsiteY31" fmla="*/ 378639 h 698035"/>
                  <a:gd name="connsiteX32" fmla="*/ 1138492 w 1311069"/>
                  <a:gd name="connsiteY32" fmla="*/ 370912 h 698035"/>
                  <a:gd name="connsiteX33" fmla="*/ 1133341 w 1311069"/>
                  <a:gd name="connsiteY33" fmla="*/ 358033 h 698035"/>
                  <a:gd name="connsiteX34" fmla="*/ 1146219 w 1311069"/>
                  <a:gd name="connsiteY34" fmla="*/ 350305 h 698035"/>
                  <a:gd name="connsiteX35" fmla="*/ 1164250 w 1311069"/>
                  <a:gd name="connsiteY35" fmla="*/ 352881 h 698035"/>
                  <a:gd name="connsiteX36" fmla="*/ 1177129 w 1311069"/>
                  <a:gd name="connsiteY36" fmla="*/ 352881 h 698035"/>
                  <a:gd name="connsiteX37" fmla="*/ 1184856 w 1311069"/>
                  <a:gd name="connsiteY37" fmla="*/ 332275 h 698035"/>
                  <a:gd name="connsiteX38" fmla="*/ 1187432 w 1311069"/>
                  <a:gd name="connsiteY38" fmla="*/ 306517 h 698035"/>
                  <a:gd name="connsiteX39" fmla="*/ 1169401 w 1311069"/>
                  <a:gd name="connsiteY39" fmla="*/ 303941 h 698035"/>
                  <a:gd name="connsiteX40" fmla="*/ 1138492 w 1311069"/>
                  <a:gd name="connsiteY40" fmla="*/ 301366 h 698035"/>
                  <a:gd name="connsiteX41" fmla="*/ 1123037 w 1311069"/>
                  <a:gd name="connsiteY41" fmla="*/ 293638 h 698035"/>
                  <a:gd name="connsiteX42" fmla="*/ 1135916 w 1311069"/>
                  <a:gd name="connsiteY42" fmla="*/ 273032 h 698035"/>
                  <a:gd name="connsiteX43" fmla="*/ 1156523 w 1311069"/>
                  <a:gd name="connsiteY43" fmla="*/ 273032 h 698035"/>
                  <a:gd name="connsiteX44" fmla="*/ 1171977 w 1311069"/>
                  <a:gd name="connsiteY44" fmla="*/ 260153 h 698035"/>
                  <a:gd name="connsiteX45" fmla="*/ 1195159 w 1311069"/>
                  <a:gd name="connsiteY45" fmla="*/ 244699 h 698035"/>
                  <a:gd name="connsiteX46" fmla="*/ 1220917 w 1311069"/>
                  <a:gd name="connsiteY46" fmla="*/ 262729 h 698035"/>
                  <a:gd name="connsiteX47" fmla="*/ 1251826 w 1311069"/>
                  <a:gd name="connsiteY47" fmla="*/ 252426 h 698035"/>
                  <a:gd name="connsiteX48" fmla="*/ 1269857 w 1311069"/>
                  <a:gd name="connsiteY48" fmla="*/ 226668 h 698035"/>
                  <a:gd name="connsiteX49" fmla="*/ 1293039 w 1311069"/>
                  <a:gd name="connsiteY49" fmla="*/ 190607 h 698035"/>
                  <a:gd name="connsiteX50" fmla="*/ 1280160 w 1311069"/>
                  <a:gd name="connsiteY50" fmla="*/ 136516 h 698035"/>
                  <a:gd name="connsiteX51" fmla="*/ 1256978 w 1311069"/>
                  <a:gd name="connsiteY51" fmla="*/ 123637 h 698035"/>
                  <a:gd name="connsiteX52" fmla="*/ 1246675 w 1311069"/>
                  <a:gd name="connsiteY52" fmla="*/ 149395 h 698035"/>
                  <a:gd name="connsiteX53" fmla="*/ 1241523 w 1311069"/>
                  <a:gd name="connsiteY53" fmla="*/ 167425 h 698035"/>
                  <a:gd name="connsiteX54" fmla="*/ 1200311 w 1311069"/>
                  <a:gd name="connsiteY54" fmla="*/ 154547 h 698035"/>
                  <a:gd name="connsiteX55" fmla="*/ 1161674 w 1311069"/>
                  <a:gd name="connsiteY55" fmla="*/ 162274 h 698035"/>
                  <a:gd name="connsiteX56" fmla="*/ 1138492 w 1311069"/>
                  <a:gd name="connsiteY56" fmla="*/ 177729 h 698035"/>
                  <a:gd name="connsiteX57" fmla="*/ 1128189 w 1311069"/>
                  <a:gd name="connsiteY57" fmla="*/ 151971 h 698035"/>
                  <a:gd name="connsiteX58" fmla="*/ 1110159 w 1311069"/>
                  <a:gd name="connsiteY58" fmla="*/ 123637 h 698035"/>
                  <a:gd name="connsiteX59" fmla="*/ 1130765 w 1311069"/>
                  <a:gd name="connsiteY59" fmla="*/ 110758 h 698035"/>
                  <a:gd name="connsiteX60" fmla="*/ 1159098 w 1311069"/>
                  <a:gd name="connsiteY60" fmla="*/ 131365 h 698035"/>
                  <a:gd name="connsiteX61" fmla="*/ 1179704 w 1311069"/>
                  <a:gd name="connsiteY61" fmla="*/ 121061 h 698035"/>
                  <a:gd name="connsiteX62" fmla="*/ 1195159 w 1311069"/>
                  <a:gd name="connsiteY62" fmla="*/ 118486 h 698035"/>
                  <a:gd name="connsiteX63" fmla="*/ 1220917 w 1311069"/>
                  <a:gd name="connsiteY63" fmla="*/ 95304 h 698035"/>
                  <a:gd name="connsiteX64" fmla="*/ 1233796 w 1311069"/>
                  <a:gd name="connsiteY64" fmla="*/ 95304 h 698035"/>
                  <a:gd name="connsiteX65" fmla="*/ 1231220 w 1311069"/>
                  <a:gd name="connsiteY65" fmla="*/ 74698 h 698035"/>
                  <a:gd name="connsiteX66" fmla="*/ 1215765 w 1311069"/>
                  <a:gd name="connsiteY66" fmla="*/ 28334 h 698035"/>
                  <a:gd name="connsiteX67" fmla="*/ 1223493 w 1311069"/>
                  <a:gd name="connsiteY67" fmla="*/ 25758 h 698035"/>
                  <a:gd name="connsiteX68" fmla="*/ 1303342 w 1311069"/>
                  <a:gd name="connsiteY68" fmla="*/ 121061 h 698035"/>
                  <a:gd name="connsiteX69" fmla="*/ 1311069 w 1311069"/>
                  <a:gd name="connsiteY69" fmla="*/ 115910 h 698035"/>
                  <a:gd name="connsiteX70" fmla="*/ 1210614 w 1311069"/>
                  <a:gd name="connsiteY70" fmla="*/ 0 h 698035"/>
                  <a:gd name="connsiteX71" fmla="*/ 1156523 w 1311069"/>
                  <a:gd name="connsiteY71" fmla="*/ 33485 h 698035"/>
                  <a:gd name="connsiteX72" fmla="*/ 360608 w 1311069"/>
                  <a:gd name="connsiteY72" fmla="*/ 293638 h 698035"/>
                  <a:gd name="connsiteX0" fmla="*/ 360608 w 1311069"/>
                  <a:gd name="connsiteY0" fmla="*/ 279360 h 698035"/>
                  <a:gd name="connsiteX1" fmla="*/ 360608 w 1311069"/>
                  <a:gd name="connsiteY1" fmla="*/ 355457 h 698035"/>
                  <a:gd name="connsiteX2" fmla="*/ 324547 w 1311069"/>
                  <a:gd name="connsiteY2" fmla="*/ 381215 h 698035"/>
                  <a:gd name="connsiteX3" fmla="*/ 285911 w 1311069"/>
                  <a:gd name="connsiteY3" fmla="*/ 381215 h 698035"/>
                  <a:gd name="connsiteX4" fmla="*/ 257577 w 1311069"/>
                  <a:gd name="connsiteY4" fmla="*/ 435306 h 698035"/>
                  <a:gd name="connsiteX5" fmla="*/ 198334 w 1311069"/>
                  <a:gd name="connsiteY5" fmla="*/ 435306 h 698035"/>
                  <a:gd name="connsiteX6" fmla="*/ 182880 w 1311069"/>
                  <a:gd name="connsiteY6" fmla="*/ 489397 h 698035"/>
                  <a:gd name="connsiteX7" fmla="*/ 154546 w 1311069"/>
                  <a:gd name="connsiteY7" fmla="*/ 515155 h 698035"/>
                  <a:gd name="connsiteX8" fmla="*/ 103031 w 1311069"/>
                  <a:gd name="connsiteY8" fmla="*/ 543489 h 698035"/>
                  <a:gd name="connsiteX9" fmla="*/ 43788 w 1311069"/>
                  <a:gd name="connsiteY9" fmla="*/ 592428 h 698035"/>
                  <a:gd name="connsiteX10" fmla="*/ 30909 w 1311069"/>
                  <a:gd name="connsiteY10" fmla="*/ 638792 h 698035"/>
                  <a:gd name="connsiteX11" fmla="*/ 0 w 1311069"/>
                  <a:gd name="connsiteY11" fmla="*/ 664550 h 698035"/>
                  <a:gd name="connsiteX12" fmla="*/ 15454 w 1311069"/>
                  <a:gd name="connsiteY12" fmla="*/ 698035 h 698035"/>
                  <a:gd name="connsiteX13" fmla="*/ 185455 w 1311069"/>
                  <a:gd name="connsiteY13" fmla="*/ 664550 h 698035"/>
                  <a:gd name="connsiteX14" fmla="*/ 370911 w 1311069"/>
                  <a:gd name="connsiteY14" fmla="*/ 569246 h 698035"/>
                  <a:gd name="connsiteX15" fmla="*/ 504852 w 1311069"/>
                  <a:gd name="connsiteY15" fmla="*/ 558943 h 698035"/>
                  <a:gd name="connsiteX16" fmla="*/ 589852 w 1311069"/>
                  <a:gd name="connsiteY16" fmla="*/ 600156 h 698035"/>
                  <a:gd name="connsiteX17" fmla="*/ 749550 w 1311069"/>
                  <a:gd name="connsiteY17" fmla="*/ 546064 h 698035"/>
                  <a:gd name="connsiteX18" fmla="*/ 945309 w 1311069"/>
                  <a:gd name="connsiteY18" fmla="*/ 677429 h 698035"/>
                  <a:gd name="connsiteX19" fmla="*/ 976218 w 1311069"/>
                  <a:gd name="connsiteY19" fmla="*/ 651671 h 698035"/>
                  <a:gd name="connsiteX20" fmla="*/ 1009703 w 1311069"/>
                  <a:gd name="connsiteY20" fmla="*/ 631065 h 698035"/>
                  <a:gd name="connsiteX21" fmla="*/ 1050916 w 1311069"/>
                  <a:gd name="connsiteY21" fmla="*/ 582125 h 698035"/>
                  <a:gd name="connsiteX22" fmla="*/ 1071522 w 1311069"/>
                  <a:gd name="connsiteY22" fmla="*/ 530610 h 698035"/>
                  <a:gd name="connsiteX23" fmla="*/ 1115310 w 1311069"/>
                  <a:gd name="connsiteY23" fmla="*/ 463640 h 698035"/>
                  <a:gd name="connsiteX24" fmla="*/ 1151371 w 1311069"/>
                  <a:gd name="connsiteY24" fmla="*/ 422427 h 698035"/>
                  <a:gd name="connsiteX25" fmla="*/ 1190008 w 1311069"/>
                  <a:gd name="connsiteY25" fmla="*/ 412124 h 698035"/>
                  <a:gd name="connsiteX26" fmla="*/ 1231220 w 1311069"/>
                  <a:gd name="connsiteY26" fmla="*/ 381215 h 698035"/>
                  <a:gd name="connsiteX27" fmla="*/ 1238947 w 1311069"/>
                  <a:gd name="connsiteY27" fmla="*/ 340002 h 698035"/>
                  <a:gd name="connsiteX28" fmla="*/ 1223493 w 1311069"/>
                  <a:gd name="connsiteY28" fmla="*/ 337427 h 698035"/>
                  <a:gd name="connsiteX29" fmla="*/ 1197735 w 1311069"/>
                  <a:gd name="connsiteY29" fmla="*/ 352881 h 698035"/>
                  <a:gd name="connsiteX30" fmla="*/ 1184856 w 1311069"/>
                  <a:gd name="connsiteY30" fmla="*/ 370912 h 698035"/>
                  <a:gd name="connsiteX31" fmla="*/ 1159098 w 1311069"/>
                  <a:gd name="connsiteY31" fmla="*/ 378639 h 698035"/>
                  <a:gd name="connsiteX32" fmla="*/ 1138492 w 1311069"/>
                  <a:gd name="connsiteY32" fmla="*/ 370912 h 698035"/>
                  <a:gd name="connsiteX33" fmla="*/ 1133341 w 1311069"/>
                  <a:gd name="connsiteY33" fmla="*/ 358033 h 698035"/>
                  <a:gd name="connsiteX34" fmla="*/ 1146219 w 1311069"/>
                  <a:gd name="connsiteY34" fmla="*/ 350305 h 698035"/>
                  <a:gd name="connsiteX35" fmla="*/ 1164250 w 1311069"/>
                  <a:gd name="connsiteY35" fmla="*/ 352881 h 698035"/>
                  <a:gd name="connsiteX36" fmla="*/ 1177129 w 1311069"/>
                  <a:gd name="connsiteY36" fmla="*/ 352881 h 698035"/>
                  <a:gd name="connsiteX37" fmla="*/ 1184856 w 1311069"/>
                  <a:gd name="connsiteY37" fmla="*/ 332275 h 698035"/>
                  <a:gd name="connsiteX38" fmla="*/ 1187432 w 1311069"/>
                  <a:gd name="connsiteY38" fmla="*/ 306517 h 698035"/>
                  <a:gd name="connsiteX39" fmla="*/ 1169401 w 1311069"/>
                  <a:gd name="connsiteY39" fmla="*/ 303941 h 698035"/>
                  <a:gd name="connsiteX40" fmla="*/ 1138492 w 1311069"/>
                  <a:gd name="connsiteY40" fmla="*/ 301366 h 698035"/>
                  <a:gd name="connsiteX41" fmla="*/ 1123037 w 1311069"/>
                  <a:gd name="connsiteY41" fmla="*/ 293638 h 698035"/>
                  <a:gd name="connsiteX42" fmla="*/ 1135916 w 1311069"/>
                  <a:gd name="connsiteY42" fmla="*/ 273032 h 698035"/>
                  <a:gd name="connsiteX43" fmla="*/ 1156523 w 1311069"/>
                  <a:gd name="connsiteY43" fmla="*/ 273032 h 698035"/>
                  <a:gd name="connsiteX44" fmla="*/ 1171977 w 1311069"/>
                  <a:gd name="connsiteY44" fmla="*/ 260153 h 698035"/>
                  <a:gd name="connsiteX45" fmla="*/ 1195159 w 1311069"/>
                  <a:gd name="connsiteY45" fmla="*/ 244699 h 698035"/>
                  <a:gd name="connsiteX46" fmla="*/ 1220917 w 1311069"/>
                  <a:gd name="connsiteY46" fmla="*/ 262729 h 698035"/>
                  <a:gd name="connsiteX47" fmla="*/ 1251826 w 1311069"/>
                  <a:gd name="connsiteY47" fmla="*/ 252426 h 698035"/>
                  <a:gd name="connsiteX48" fmla="*/ 1269857 w 1311069"/>
                  <a:gd name="connsiteY48" fmla="*/ 226668 h 698035"/>
                  <a:gd name="connsiteX49" fmla="*/ 1293039 w 1311069"/>
                  <a:gd name="connsiteY49" fmla="*/ 190607 h 698035"/>
                  <a:gd name="connsiteX50" fmla="*/ 1280160 w 1311069"/>
                  <a:gd name="connsiteY50" fmla="*/ 136516 h 698035"/>
                  <a:gd name="connsiteX51" fmla="*/ 1256978 w 1311069"/>
                  <a:gd name="connsiteY51" fmla="*/ 123637 h 698035"/>
                  <a:gd name="connsiteX52" fmla="*/ 1246675 w 1311069"/>
                  <a:gd name="connsiteY52" fmla="*/ 149395 h 698035"/>
                  <a:gd name="connsiteX53" fmla="*/ 1241523 w 1311069"/>
                  <a:gd name="connsiteY53" fmla="*/ 167425 h 698035"/>
                  <a:gd name="connsiteX54" fmla="*/ 1200311 w 1311069"/>
                  <a:gd name="connsiteY54" fmla="*/ 154547 h 698035"/>
                  <a:gd name="connsiteX55" fmla="*/ 1161674 w 1311069"/>
                  <a:gd name="connsiteY55" fmla="*/ 162274 h 698035"/>
                  <a:gd name="connsiteX56" fmla="*/ 1138492 w 1311069"/>
                  <a:gd name="connsiteY56" fmla="*/ 177729 h 698035"/>
                  <a:gd name="connsiteX57" fmla="*/ 1128189 w 1311069"/>
                  <a:gd name="connsiteY57" fmla="*/ 151971 h 698035"/>
                  <a:gd name="connsiteX58" fmla="*/ 1110159 w 1311069"/>
                  <a:gd name="connsiteY58" fmla="*/ 123637 h 698035"/>
                  <a:gd name="connsiteX59" fmla="*/ 1130765 w 1311069"/>
                  <a:gd name="connsiteY59" fmla="*/ 110758 h 698035"/>
                  <a:gd name="connsiteX60" fmla="*/ 1159098 w 1311069"/>
                  <a:gd name="connsiteY60" fmla="*/ 131365 h 698035"/>
                  <a:gd name="connsiteX61" fmla="*/ 1179704 w 1311069"/>
                  <a:gd name="connsiteY61" fmla="*/ 121061 h 698035"/>
                  <a:gd name="connsiteX62" fmla="*/ 1195159 w 1311069"/>
                  <a:gd name="connsiteY62" fmla="*/ 118486 h 698035"/>
                  <a:gd name="connsiteX63" fmla="*/ 1220917 w 1311069"/>
                  <a:gd name="connsiteY63" fmla="*/ 95304 h 698035"/>
                  <a:gd name="connsiteX64" fmla="*/ 1233796 w 1311069"/>
                  <a:gd name="connsiteY64" fmla="*/ 95304 h 698035"/>
                  <a:gd name="connsiteX65" fmla="*/ 1231220 w 1311069"/>
                  <a:gd name="connsiteY65" fmla="*/ 74698 h 698035"/>
                  <a:gd name="connsiteX66" fmla="*/ 1215765 w 1311069"/>
                  <a:gd name="connsiteY66" fmla="*/ 28334 h 698035"/>
                  <a:gd name="connsiteX67" fmla="*/ 1223493 w 1311069"/>
                  <a:gd name="connsiteY67" fmla="*/ 25758 h 698035"/>
                  <a:gd name="connsiteX68" fmla="*/ 1303342 w 1311069"/>
                  <a:gd name="connsiteY68" fmla="*/ 121061 h 698035"/>
                  <a:gd name="connsiteX69" fmla="*/ 1311069 w 1311069"/>
                  <a:gd name="connsiteY69" fmla="*/ 115910 h 698035"/>
                  <a:gd name="connsiteX70" fmla="*/ 1210614 w 1311069"/>
                  <a:gd name="connsiteY70" fmla="*/ 0 h 698035"/>
                  <a:gd name="connsiteX71" fmla="*/ 1156523 w 1311069"/>
                  <a:gd name="connsiteY71" fmla="*/ 33485 h 698035"/>
                  <a:gd name="connsiteX72" fmla="*/ 360608 w 1311069"/>
                  <a:gd name="connsiteY72" fmla="*/ 279360 h 698035"/>
                  <a:gd name="connsiteX0" fmla="*/ 360608 w 1311069"/>
                  <a:gd name="connsiteY0" fmla="*/ 279360 h 698035"/>
                  <a:gd name="connsiteX1" fmla="*/ 360608 w 1311069"/>
                  <a:gd name="connsiteY1" fmla="*/ 355457 h 698035"/>
                  <a:gd name="connsiteX2" fmla="*/ 324547 w 1311069"/>
                  <a:gd name="connsiteY2" fmla="*/ 381215 h 698035"/>
                  <a:gd name="connsiteX3" fmla="*/ 285911 w 1311069"/>
                  <a:gd name="connsiteY3" fmla="*/ 381215 h 698035"/>
                  <a:gd name="connsiteX4" fmla="*/ 257577 w 1311069"/>
                  <a:gd name="connsiteY4" fmla="*/ 435306 h 698035"/>
                  <a:gd name="connsiteX5" fmla="*/ 198334 w 1311069"/>
                  <a:gd name="connsiteY5" fmla="*/ 435306 h 698035"/>
                  <a:gd name="connsiteX6" fmla="*/ 182880 w 1311069"/>
                  <a:gd name="connsiteY6" fmla="*/ 489397 h 698035"/>
                  <a:gd name="connsiteX7" fmla="*/ 154546 w 1311069"/>
                  <a:gd name="connsiteY7" fmla="*/ 515155 h 698035"/>
                  <a:gd name="connsiteX8" fmla="*/ 103031 w 1311069"/>
                  <a:gd name="connsiteY8" fmla="*/ 543489 h 698035"/>
                  <a:gd name="connsiteX9" fmla="*/ 43788 w 1311069"/>
                  <a:gd name="connsiteY9" fmla="*/ 592428 h 698035"/>
                  <a:gd name="connsiteX10" fmla="*/ 30909 w 1311069"/>
                  <a:gd name="connsiteY10" fmla="*/ 638792 h 698035"/>
                  <a:gd name="connsiteX11" fmla="*/ 0 w 1311069"/>
                  <a:gd name="connsiteY11" fmla="*/ 664550 h 698035"/>
                  <a:gd name="connsiteX12" fmla="*/ 15454 w 1311069"/>
                  <a:gd name="connsiteY12" fmla="*/ 698035 h 698035"/>
                  <a:gd name="connsiteX13" fmla="*/ 185455 w 1311069"/>
                  <a:gd name="connsiteY13" fmla="*/ 664550 h 698035"/>
                  <a:gd name="connsiteX14" fmla="*/ 370911 w 1311069"/>
                  <a:gd name="connsiteY14" fmla="*/ 569246 h 698035"/>
                  <a:gd name="connsiteX15" fmla="*/ 504852 w 1311069"/>
                  <a:gd name="connsiteY15" fmla="*/ 558943 h 698035"/>
                  <a:gd name="connsiteX16" fmla="*/ 589852 w 1311069"/>
                  <a:gd name="connsiteY16" fmla="*/ 600156 h 698035"/>
                  <a:gd name="connsiteX17" fmla="*/ 749550 w 1311069"/>
                  <a:gd name="connsiteY17" fmla="*/ 546064 h 698035"/>
                  <a:gd name="connsiteX18" fmla="*/ 945309 w 1311069"/>
                  <a:gd name="connsiteY18" fmla="*/ 677429 h 698035"/>
                  <a:gd name="connsiteX19" fmla="*/ 976218 w 1311069"/>
                  <a:gd name="connsiteY19" fmla="*/ 651671 h 698035"/>
                  <a:gd name="connsiteX20" fmla="*/ 1009703 w 1311069"/>
                  <a:gd name="connsiteY20" fmla="*/ 631065 h 698035"/>
                  <a:gd name="connsiteX21" fmla="*/ 1050916 w 1311069"/>
                  <a:gd name="connsiteY21" fmla="*/ 582125 h 698035"/>
                  <a:gd name="connsiteX22" fmla="*/ 1071522 w 1311069"/>
                  <a:gd name="connsiteY22" fmla="*/ 530610 h 698035"/>
                  <a:gd name="connsiteX23" fmla="*/ 1115310 w 1311069"/>
                  <a:gd name="connsiteY23" fmla="*/ 463640 h 698035"/>
                  <a:gd name="connsiteX24" fmla="*/ 1151371 w 1311069"/>
                  <a:gd name="connsiteY24" fmla="*/ 422427 h 698035"/>
                  <a:gd name="connsiteX25" fmla="*/ 1190008 w 1311069"/>
                  <a:gd name="connsiteY25" fmla="*/ 412124 h 698035"/>
                  <a:gd name="connsiteX26" fmla="*/ 1231220 w 1311069"/>
                  <a:gd name="connsiteY26" fmla="*/ 381215 h 698035"/>
                  <a:gd name="connsiteX27" fmla="*/ 1238947 w 1311069"/>
                  <a:gd name="connsiteY27" fmla="*/ 340002 h 698035"/>
                  <a:gd name="connsiteX28" fmla="*/ 1223493 w 1311069"/>
                  <a:gd name="connsiteY28" fmla="*/ 337427 h 698035"/>
                  <a:gd name="connsiteX29" fmla="*/ 1197735 w 1311069"/>
                  <a:gd name="connsiteY29" fmla="*/ 352881 h 698035"/>
                  <a:gd name="connsiteX30" fmla="*/ 1184856 w 1311069"/>
                  <a:gd name="connsiteY30" fmla="*/ 370912 h 698035"/>
                  <a:gd name="connsiteX31" fmla="*/ 1159098 w 1311069"/>
                  <a:gd name="connsiteY31" fmla="*/ 378639 h 698035"/>
                  <a:gd name="connsiteX32" fmla="*/ 1138492 w 1311069"/>
                  <a:gd name="connsiteY32" fmla="*/ 370912 h 698035"/>
                  <a:gd name="connsiteX33" fmla="*/ 1133341 w 1311069"/>
                  <a:gd name="connsiteY33" fmla="*/ 358033 h 698035"/>
                  <a:gd name="connsiteX34" fmla="*/ 1146219 w 1311069"/>
                  <a:gd name="connsiteY34" fmla="*/ 350305 h 698035"/>
                  <a:gd name="connsiteX35" fmla="*/ 1164250 w 1311069"/>
                  <a:gd name="connsiteY35" fmla="*/ 352881 h 698035"/>
                  <a:gd name="connsiteX36" fmla="*/ 1177129 w 1311069"/>
                  <a:gd name="connsiteY36" fmla="*/ 352881 h 698035"/>
                  <a:gd name="connsiteX37" fmla="*/ 1184856 w 1311069"/>
                  <a:gd name="connsiteY37" fmla="*/ 332275 h 698035"/>
                  <a:gd name="connsiteX38" fmla="*/ 1187432 w 1311069"/>
                  <a:gd name="connsiteY38" fmla="*/ 306517 h 698035"/>
                  <a:gd name="connsiteX39" fmla="*/ 1169401 w 1311069"/>
                  <a:gd name="connsiteY39" fmla="*/ 303941 h 698035"/>
                  <a:gd name="connsiteX40" fmla="*/ 1138492 w 1311069"/>
                  <a:gd name="connsiteY40" fmla="*/ 301366 h 698035"/>
                  <a:gd name="connsiteX41" fmla="*/ 1123037 w 1311069"/>
                  <a:gd name="connsiteY41" fmla="*/ 293638 h 698035"/>
                  <a:gd name="connsiteX42" fmla="*/ 1135916 w 1311069"/>
                  <a:gd name="connsiteY42" fmla="*/ 273032 h 698035"/>
                  <a:gd name="connsiteX43" fmla="*/ 1156523 w 1311069"/>
                  <a:gd name="connsiteY43" fmla="*/ 273032 h 698035"/>
                  <a:gd name="connsiteX44" fmla="*/ 1171977 w 1311069"/>
                  <a:gd name="connsiteY44" fmla="*/ 260153 h 698035"/>
                  <a:gd name="connsiteX45" fmla="*/ 1195159 w 1311069"/>
                  <a:gd name="connsiteY45" fmla="*/ 244699 h 698035"/>
                  <a:gd name="connsiteX46" fmla="*/ 1220917 w 1311069"/>
                  <a:gd name="connsiteY46" fmla="*/ 262729 h 698035"/>
                  <a:gd name="connsiteX47" fmla="*/ 1251826 w 1311069"/>
                  <a:gd name="connsiteY47" fmla="*/ 252426 h 698035"/>
                  <a:gd name="connsiteX48" fmla="*/ 1269857 w 1311069"/>
                  <a:gd name="connsiteY48" fmla="*/ 226668 h 698035"/>
                  <a:gd name="connsiteX49" fmla="*/ 1293039 w 1311069"/>
                  <a:gd name="connsiteY49" fmla="*/ 190607 h 698035"/>
                  <a:gd name="connsiteX50" fmla="*/ 1280160 w 1311069"/>
                  <a:gd name="connsiteY50" fmla="*/ 136516 h 698035"/>
                  <a:gd name="connsiteX51" fmla="*/ 1256978 w 1311069"/>
                  <a:gd name="connsiteY51" fmla="*/ 123637 h 698035"/>
                  <a:gd name="connsiteX52" fmla="*/ 1246675 w 1311069"/>
                  <a:gd name="connsiteY52" fmla="*/ 149395 h 698035"/>
                  <a:gd name="connsiteX53" fmla="*/ 1241523 w 1311069"/>
                  <a:gd name="connsiteY53" fmla="*/ 167425 h 698035"/>
                  <a:gd name="connsiteX54" fmla="*/ 1200311 w 1311069"/>
                  <a:gd name="connsiteY54" fmla="*/ 154547 h 698035"/>
                  <a:gd name="connsiteX55" fmla="*/ 1161674 w 1311069"/>
                  <a:gd name="connsiteY55" fmla="*/ 162274 h 698035"/>
                  <a:gd name="connsiteX56" fmla="*/ 1138492 w 1311069"/>
                  <a:gd name="connsiteY56" fmla="*/ 177729 h 698035"/>
                  <a:gd name="connsiteX57" fmla="*/ 1128189 w 1311069"/>
                  <a:gd name="connsiteY57" fmla="*/ 151971 h 698035"/>
                  <a:gd name="connsiteX58" fmla="*/ 1110159 w 1311069"/>
                  <a:gd name="connsiteY58" fmla="*/ 123637 h 698035"/>
                  <a:gd name="connsiteX59" fmla="*/ 1130765 w 1311069"/>
                  <a:gd name="connsiteY59" fmla="*/ 110758 h 698035"/>
                  <a:gd name="connsiteX60" fmla="*/ 1159098 w 1311069"/>
                  <a:gd name="connsiteY60" fmla="*/ 131365 h 698035"/>
                  <a:gd name="connsiteX61" fmla="*/ 1179704 w 1311069"/>
                  <a:gd name="connsiteY61" fmla="*/ 121061 h 698035"/>
                  <a:gd name="connsiteX62" fmla="*/ 1195159 w 1311069"/>
                  <a:gd name="connsiteY62" fmla="*/ 118486 h 698035"/>
                  <a:gd name="connsiteX63" fmla="*/ 1220917 w 1311069"/>
                  <a:gd name="connsiteY63" fmla="*/ 95304 h 698035"/>
                  <a:gd name="connsiteX64" fmla="*/ 1233796 w 1311069"/>
                  <a:gd name="connsiteY64" fmla="*/ 95304 h 698035"/>
                  <a:gd name="connsiteX65" fmla="*/ 1231220 w 1311069"/>
                  <a:gd name="connsiteY65" fmla="*/ 74698 h 698035"/>
                  <a:gd name="connsiteX66" fmla="*/ 1215765 w 1311069"/>
                  <a:gd name="connsiteY66" fmla="*/ 28334 h 698035"/>
                  <a:gd name="connsiteX67" fmla="*/ 1223493 w 1311069"/>
                  <a:gd name="connsiteY67" fmla="*/ 25758 h 698035"/>
                  <a:gd name="connsiteX68" fmla="*/ 1303342 w 1311069"/>
                  <a:gd name="connsiteY68" fmla="*/ 121061 h 698035"/>
                  <a:gd name="connsiteX69" fmla="*/ 1311069 w 1311069"/>
                  <a:gd name="connsiteY69" fmla="*/ 115910 h 698035"/>
                  <a:gd name="connsiteX70" fmla="*/ 1210614 w 1311069"/>
                  <a:gd name="connsiteY70" fmla="*/ 0 h 698035"/>
                  <a:gd name="connsiteX71" fmla="*/ 1151761 w 1311069"/>
                  <a:gd name="connsiteY71" fmla="*/ 26346 h 698035"/>
                  <a:gd name="connsiteX72" fmla="*/ 360608 w 1311069"/>
                  <a:gd name="connsiteY72" fmla="*/ 279360 h 698035"/>
                  <a:gd name="connsiteX0" fmla="*/ 360608 w 1311069"/>
                  <a:gd name="connsiteY0" fmla="*/ 279360 h 698035"/>
                  <a:gd name="connsiteX1" fmla="*/ 360608 w 1311069"/>
                  <a:gd name="connsiteY1" fmla="*/ 355457 h 698035"/>
                  <a:gd name="connsiteX2" fmla="*/ 324547 w 1311069"/>
                  <a:gd name="connsiteY2" fmla="*/ 381215 h 698035"/>
                  <a:gd name="connsiteX3" fmla="*/ 285911 w 1311069"/>
                  <a:gd name="connsiteY3" fmla="*/ 381215 h 698035"/>
                  <a:gd name="connsiteX4" fmla="*/ 257577 w 1311069"/>
                  <a:gd name="connsiteY4" fmla="*/ 435306 h 698035"/>
                  <a:gd name="connsiteX5" fmla="*/ 198334 w 1311069"/>
                  <a:gd name="connsiteY5" fmla="*/ 435306 h 698035"/>
                  <a:gd name="connsiteX6" fmla="*/ 182880 w 1311069"/>
                  <a:gd name="connsiteY6" fmla="*/ 489397 h 698035"/>
                  <a:gd name="connsiteX7" fmla="*/ 154546 w 1311069"/>
                  <a:gd name="connsiteY7" fmla="*/ 515155 h 698035"/>
                  <a:gd name="connsiteX8" fmla="*/ 103031 w 1311069"/>
                  <a:gd name="connsiteY8" fmla="*/ 543489 h 698035"/>
                  <a:gd name="connsiteX9" fmla="*/ 43788 w 1311069"/>
                  <a:gd name="connsiteY9" fmla="*/ 592428 h 698035"/>
                  <a:gd name="connsiteX10" fmla="*/ 30909 w 1311069"/>
                  <a:gd name="connsiteY10" fmla="*/ 638792 h 698035"/>
                  <a:gd name="connsiteX11" fmla="*/ 0 w 1311069"/>
                  <a:gd name="connsiteY11" fmla="*/ 664550 h 698035"/>
                  <a:gd name="connsiteX12" fmla="*/ 15454 w 1311069"/>
                  <a:gd name="connsiteY12" fmla="*/ 698035 h 698035"/>
                  <a:gd name="connsiteX13" fmla="*/ 185455 w 1311069"/>
                  <a:gd name="connsiteY13" fmla="*/ 664550 h 698035"/>
                  <a:gd name="connsiteX14" fmla="*/ 370911 w 1311069"/>
                  <a:gd name="connsiteY14" fmla="*/ 569246 h 698035"/>
                  <a:gd name="connsiteX15" fmla="*/ 504852 w 1311069"/>
                  <a:gd name="connsiteY15" fmla="*/ 558943 h 698035"/>
                  <a:gd name="connsiteX16" fmla="*/ 589852 w 1311069"/>
                  <a:gd name="connsiteY16" fmla="*/ 600156 h 698035"/>
                  <a:gd name="connsiteX17" fmla="*/ 749550 w 1311069"/>
                  <a:gd name="connsiteY17" fmla="*/ 546064 h 698035"/>
                  <a:gd name="connsiteX18" fmla="*/ 945309 w 1311069"/>
                  <a:gd name="connsiteY18" fmla="*/ 677429 h 698035"/>
                  <a:gd name="connsiteX19" fmla="*/ 976218 w 1311069"/>
                  <a:gd name="connsiteY19" fmla="*/ 651671 h 698035"/>
                  <a:gd name="connsiteX20" fmla="*/ 1009703 w 1311069"/>
                  <a:gd name="connsiteY20" fmla="*/ 631065 h 698035"/>
                  <a:gd name="connsiteX21" fmla="*/ 1050916 w 1311069"/>
                  <a:gd name="connsiteY21" fmla="*/ 582125 h 698035"/>
                  <a:gd name="connsiteX22" fmla="*/ 1071522 w 1311069"/>
                  <a:gd name="connsiteY22" fmla="*/ 530610 h 698035"/>
                  <a:gd name="connsiteX23" fmla="*/ 1115310 w 1311069"/>
                  <a:gd name="connsiteY23" fmla="*/ 463640 h 698035"/>
                  <a:gd name="connsiteX24" fmla="*/ 1151371 w 1311069"/>
                  <a:gd name="connsiteY24" fmla="*/ 422427 h 698035"/>
                  <a:gd name="connsiteX25" fmla="*/ 1190008 w 1311069"/>
                  <a:gd name="connsiteY25" fmla="*/ 412124 h 698035"/>
                  <a:gd name="connsiteX26" fmla="*/ 1231220 w 1311069"/>
                  <a:gd name="connsiteY26" fmla="*/ 381215 h 698035"/>
                  <a:gd name="connsiteX27" fmla="*/ 1238947 w 1311069"/>
                  <a:gd name="connsiteY27" fmla="*/ 340002 h 698035"/>
                  <a:gd name="connsiteX28" fmla="*/ 1223493 w 1311069"/>
                  <a:gd name="connsiteY28" fmla="*/ 337427 h 698035"/>
                  <a:gd name="connsiteX29" fmla="*/ 1197735 w 1311069"/>
                  <a:gd name="connsiteY29" fmla="*/ 352881 h 698035"/>
                  <a:gd name="connsiteX30" fmla="*/ 1184856 w 1311069"/>
                  <a:gd name="connsiteY30" fmla="*/ 370912 h 698035"/>
                  <a:gd name="connsiteX31" fmla="*/ 1159098 w 1311069"/>
                  <a:gd name="connsiteY31" fmla="*/ 378639 h 698035"/>
                  <a:gd name="connsiteX32" fmla="*/ 1138492 w 1311069"/>
                  <a:gd name="connsiteY32" fmla="*/ 370912 h 698035"/>
                  <a:gd name="connsiteX33" fmla="*/ 1133341 w 1311069"/>
                  <a:gd name="connsiteY33" fmla="*/ 358033 h 698035"/>
                  <a:gd name="connsiteX34" fmla="*/ 1146219 w 1311069"/>
                  <a:gd name="connsiteY34" fmla="*/ 350305 h 698035"/>
                  <a:gd name="connsiteX35" fmla="*/ 1164250 w 1311069"/>
                  <a:gd name="connsiteY35" fmla="*/ 352881 h 698035"/>
                  <a:gd name="connsiteX36" fmla="*/ 1177129 w 1311069"/>
                  <a:gd name="connsiteY36" fmla="*/ 352881 h 698035"/>
                  <a:gd name="connsiteX37" fmla="*/ 1184856 w 1311069"/>
                  <a:gd name="connsiteY37" fmla="*/ 332275 h 698035"/>
                  <a:gd name="connsiteX38" fmla="*/ 1187432 w 1311069"/>
                  <a:gd name="connsiteY38" fmla="*/ 306517 h 698035"/>
                  <a:gd name="connsiteX39" fmla="*/ 1169401 w 1311069"/>
                  <a:gd name="connsiteY39" fmla="*/ 303941 h 698035"/>
                  <a:gd name="connsiteX40" fmla="*/ 1138492 w 1311069"/>
                  <a:gd name="connsiteY40" fmla="*/ 301366 h 698035"/>
                  <a:gd name="connsiteX41" fmla="*/ 1123037 w 1311069"/>
                  <a:gd name="connsiteY41" fmla="*/ 293638 h 698035"/>
                  <a:gd name="connsiteX42" fmla="*/ 1135916 w 1311069"/>
                  <a:gd name="connsiteY42" fmla="*/ 273032 h 698035"/>
                  <a:gd name="connsiteX43" fmla="*/ 1156523 w 1311069"/>
                  <a:gd name="connsiteY43" fmla="*/ 273032 h 698035"/>
                  <a:gd name="connsiteX44" fmla="*/ 1171977 w 1311069"/>
                  <a:gd name="connsiteY44" fmla="*/ 260153 h 698035"/>
                  <a:gd name="connsiteX45" fmla="*/ 1195159 w 1311069"/>
                  <a:gd name="connsiteY45" fmla="*/ 244699 h 698035"/>
                  <a:gd name="connsiteX46" fmla="*/ 1220917 w 1311069"/>
                  <a:gd name="connsiteY46" fmla="*/ 262729 h 698035"/>
                  <a:gd name="connsiteX47" fmla="*/ 1251826 w 1311069"/>
                  <a:gd name="connsiteY47" fmla="*/ 252426 h 698035"/>
                  <a:gd name="connsiteX48" fmla="*/ 1269857 w 1311069"/>
                  <a:gd name="connsiteY48" fmla="*/ 226668 h 698035"/>
                  <a:gd name="connsiteX49" fmla="*/ 1293039 w 1311069"/>
                  <a:gd name="connsiteY49" fmla="*/ 190607 h 698035"/>
                  <a:gd name="connsiteX50" fmla="*/ 1280160 w 1311069"/>
                  <a:gd name="connsiteY50" fmla="*/ 136516 h 698035"/>
                  <a:gd name="connsiteX51" fmla="*/ 1256978 w 1311069"/>
                  <a:gd name="connsiteY51" fmla="*/ 123637 h 698035"/>
                  <a:gd name="connsiteX52" fmla="*/ 1246675 w 1311069"/>
                  <a:gd name="connsiteY52" fmla="*/ 149395 h 698035"/>
                  <a:gd name="connsiteX53" fmla="*/ 1241523 w 1311069"/>
                  <a:gd name="connsiteY53" fmla="*/ 167425 h 698035"/>
                  <a:gd name="connsiteX54" fmla="*/ 1200311 w 1311069"/>
                  <a:gd name="connsiteY54" fmla="*/ 154547 h 698035"/>
                  <a:gd name="connsiteX55" fmla="*/ 1161674 w 1311069"/>
                  <a:gd name="connsiteY55" fmla="*/ 162274 h 698035"/>
                  <a:gd name="connsiteX56" fmla="*/ 1138492 w 1311069"/>
                  <a:gd name="connsiteY56" fmla="*/ 177729 h 698035"/>
                  <a:gd name="connsiteX57" fmla="*/ 1128189 w 1311069"/>
                  <a:gd name="connsiteY57" fmla="*/ 151971 h 698035"/>
                  <a:gd name="connsiteX58" fmla="*/ 1110159 w 1311069"/>
                  <a:gd name="connsiteY58" fmla="*/ 123637 h 698035"/>
                  <a:gd name="connsiteX59" fmla="*/ 1130765 w 1311069"/>
                  <a:gd name="connsiteY59" fmla="*/ 110758 h 698035"/>
                  <a:gd name="connsiteX60" fmla="*/ 1159098 w 1311069"/>
                  <a:gd name="connsiteY60" fmla="*/ 131365 h 698035"/>
                  <a:gd name="connsiteX61" fmla="*/ 1179704 w 1311069"/>
                  <a:gd name="connsiteY61" fmla="*/ 121061 h 698035"/>
                  <a:gd name="connsiteX62" fmla="*/ 1195159 w 1311069"/>
                  <a:gd name="connsiteY62" fmla="*/ 118486 h 698035"/>
                  <a:gd name="connsiteX63" fmla="*/ 1220917 w 1311069"/>
                  <a:gd name="connsiteY63" fmla="*/ 95304 h 698035"/>
                  <a:gd name="connsiteX64" fmla="*/ 1233796 w 1311069"/>
                  <a:gd name="connsiteY64" fmla="*/ 95304 h 698035"/>
                  <a:gd name="connsiteX65" fmla="*/ 1231220 w 1311069"/>
                  <a:gd name="connsiteY65" fmla="*/ 74698 h 698035"/>
                  <a:gd name="connsiteX66" fmla="*/ 1215765 w 1311069"/>
                  <a:gd name="connsiteY66" fmla="*/ 28334 h 698035"/>
                  <a:gd name="connsiteX67" fmla="*/ 1223493 w 1311069"/>
                  <a:gd name="connsiteY67" fmla="*/ 25758 h 698035"/>
                  <a:gd name="connsiteX68" fmla="*/ 1303342 w 1311069"/>
                  <a:gd name="connsiteY68" fmla="*/ 121061 h 698035"/>
                  <a:gd name="connsiteX69" fmla="*/ 1311069 w 1311069"/>
                  <a:gd name="connsiteY69" fmla="*/ 115910 h 698035"/>
                  <a:gd name="connsiteX70" fmla="*/ 1210614 w 1311069"/>
                  <a:gd name="connsiteY70" fmla="*/ 0 h 698035"/>
                  <a:gd name="connsiteX71" fmla="*/ 935101 w 1311069"/>
                  <a:gd name="connsiteY71" fmla="*/ 88218 h 698035"/>
                  <a:gd name="connsiteX72" fmla="*/ 360608 w 1311069"/>
                  <a:gd name="connsiteY72" fmla="*/ 279360 h 698035"/>
                  <a:gd name="connsiteX0" fmla="*/ 372512 w 1322973"/>
                  <a:gd name="connsiteY0" fmla="*/ 279360 h 698035"/>
                  <a:gd name="connsiteX1" fmla="*/ 372512 w 1322973"/>
                  <a:gd name="connsiteY1" fmla="*/ 355457 h 698035"/>
                  <a:gd name="connsiteX2" fmla="*/ 336451 w 1322973"/>
                  <a:gd name="connsiteY2" fmla="*/ 381215 h 698035"/>
                  <a:gd name="connsiteX3" fmla="*/ 297815 w 1322973"/>
                  <a:gd name="connsiteY3" fmla="*/ 381215 h 698035"/>
                  <a:gd name="connsiteX4" fmla="*/ 269481 w 1322973"/>
                  <a:gd name="connsiteY4" fmla="*/ 435306 h 698035"/>
                  <a:gd name="connsiteX5" fmla="*/ 210238 w 1322973"/>
                  <a:gd name="connsiteY5" fmla="*/ 435306 h 698035"/>
                  <a:gd name="connsiteX6" fmla="*/ 194784 w 1322973"/>
                  <a:gd name="connsiteY6" fmla="*/ 489397 h 698035"/>
                  <a:gd name="connsiteX7" fmla="*/ 166450 w 1322973"/>
                  <a:gd name="connsiteY7" fmla="*/ 515155 h 698035"/>
                  <a:gd name="connsiteX8" fmla="*/ 114935 w 1322973"/>
                  <a:gd name="connsiteY8" fmla="*/ 543489 h 698035"/>
                  <a:gd name="connsiteX9" fmla="*/ 55692 w 1322973"/>
                  <a:gd name="connsiteY9" fmla="*/ 592428 h 698035"/>
                  <a:gd name="connsiteX10" fmla="*/ 42813 w 1322973"/>
                  <a:gd name="connsiteY10" fmla="*/ 638792 h 698035"/>
                  <a:gd name="connsiteX11" fmla="*/ 0 w 1322973"/>
                  <a:gd name="connsiteY11" fmla="*/ 664550 h 698035"/>
                  <a:gd name="connsiteX12" fmla="*/ 27358 w 1322973"/>
                  <a:gd name="connsiteY12" fmla="*/ 698035 h 698035"/>
                  <a:gd name="connsiteX13" fmla="*/ 197359 w 1322973"/>
                  <a:gd name="connsiteY13" fmla="*/ 664550 h 698035"/>
                  <a:gd name="connsiteX14" fmla="*/ 382815 w 1322973"/>
                  <a:gd name="connsiteY14" fmla="*/ 569246 h 698035"/>
                  <a:gd name="connsiteX15" fmla="*/ 516756 w 1322973"/>
                  <a:gd name="connsiteY15" fmla="*/ 558943 h 698035"/>
                  <a:gd name="connsiteX16" fmla="*/ 601756 w 1322973"/>
                  <a:gd name="connsiteY16" fmla="*/ 600156 h 698035"/>
                  <a:gd name="connsiteX17" fmla="*/ 761454 w 1322973"/>
                  <a:gd name="connsiteY17" fmla="*/ 546064 h 698035"/>
                  <a:gd name="connsiteX18" fmla="*/ 957213 w 1322973"/>
                  <a:gd name="connsiteY18" fmla="*/ 677429 h 698035"/>
                  <a:gd name="connsiteX19" fmla="*/ 988122 w 1322973"/>
                  <a:gd name="connsiteY19" fmla="*/ 651671 h 698035"/>
                  <a:gd name="connsiteX20" fmla="*/ 1021607 w 1322973"/>
                  <a:gd name="connsiteY20" fmla="*/ 631065 h 698035"/>
                  <a:gd name="connsiteX21" fmla="*/ 1062820 w 1322973"/>
                  <a:gd name="connsiteY21" fmla="*/ 582125 h 698035"/>
                  <a:gd name="connsiteX22" fmla="*/ 1083426 w 1322973"/>
                  <a:gd name="connsiteY22" fmla="*/ 530610 h 698035"/>
                  <a:gd name="connsiteX23" fmla="*/ 1127214 w 1322973"/>
                  <a:gd name="connsiteY23" fmla="*/ 463640 h 698035"/>
                  <a:gd name="connsiteX24" fmla="*/ 1163275 w 1322973"/>
                  <a:gd name="connsiteY24" fmla="*/ 422427 h 698035"/>
                  <a:gd name="connsiteX25" fmla="*/ 1201912 w 1322973"/>
                  <a:gd name="connsiteY25" fmla="*/ 412124 h 698035"/>
                  <a:gd name="connsiteX26" fmla="*/ 1243124 w 1322973"/>
                  <a:gd name="connsiteY26" fmla="*/ 381215 h 698035"/>
                  <a:gd name="connsiteX27" fmla="*/ 1250851 w 1322973"/>
                  <a:gd name="connsiteY27" fmla="*/ 340002 h 698035"/>
                  <a:gd name="connsiteX28" fmla="*/ 1235397 w 1322973"/>
                  <a:gd name="connsiteY28" fmla="*/ 337427 h 698035"/>
                  <a:gd name="connsiteX29" fmla="*/ 1209639 w 1322973"/>
                  <a:gd name="connsiteY29" fmla="*/ 352881 h 698035"/>
                  <a:gd name="connsiteX30" fmla="*/ 1196760 w 1322973"/>
                  <a:gd name="connsiteY30" fmla="*/ 370912 h 698035"/>
                  <a:gd name="connsiteX31" fmla="*/ 1171002 w 1322973"/>
                  <a:gd name="connsiteY31" fmla="*/ 378639 h 698035"/>
                  <a:gd name="connsiteX32" fmla="*/ 1150396 w 1322973"/>
                  <a:gd name="connsiteY32" fmla="*/ 370912 h 698035"/>
                  <a:gd name="connsiteX33" fmla="*/ 1145245 w 1322973"/>
                  <a:gd name="connsiteY33" fmla="*/ 358033 h 698035"/>
                  <a:gd name="connsiteX34" fmla="*/ 1158123 w 1322973"/>
                  <a:gd name="connsiteY34" fmla="*/ 350305 h 698035"/>
                  <a:gd name="connsiteX35" fmla="*/ 1176154 w 1322973"/>
                  <a:gd name="connsiteY35" fmla="*/ 352881 h 698035"/>
                  <a:gd name="connsiteX36" fmla="*/ 1189033 w 1322973"/>
                  <a:gd name="connsiteY36" fmla="*/ 352881 h 698035"/>
                  <a:gd name="connsiteX37" fmla="*/ 1196760 w 1322973"/>
                  <a:gd name="connsiteY37" fmla="*/ 332275 h 698035"/>
                  <a:gd name="connsiteX38" fmla="*/ 1199336 w 1322973"/>
                  <a:gd name="connsiteY38" fmla="*/ 306517 h 698035"/>
                  <a:gd name="connsiteX39" fmla="*/ 1181305 w 1322973"/>
                  <a:gd name="connsiteY39" fmla="*/ 303941 h 698035"/>
                  <a:gd name="connsiteX40" fmla="*/ 1150396 w 1322973"/>
                  <a:gd name="connsiteY40" fmla="*/ 301366 h 698035"/>
                  <a:gd name="connsiteX41" fmla="*/ 1134941 w 1322973"/>
                  <a:gd name="connsiteY41" fmla="*/ 293638 h 698035"/>
                  <a:gd name="connsiteX42" fmla="*/ 1147820 w 1322973"/>
                  <a:gd name="connsiteY42" fmla="*/ 273032 h 698035"/>
                  <a:gd name="connsiteX43" fmla="*/ 1168427 w 1322973"/>
                  <a:gd name="connsiteY43" fmla="*/ 273032 h 698035"/>
                  <a:gd name="connsiteX44" fmla="*/ 1183881 w 1322973"/>
                  <a:gd name="connsiteY44" fmla="*/ 260153 h 698035"/>
                  <a:gd name="connsiteX45" fmla="*/ 1207063 w 1322973"/>
                  <a:gd name="connsiteY45" fmla="*/ 244699 h 698035"/>
                  <a:gd name="connsiteX46" fmla="*/ 1232821 w 1322973"/>
                  <a:gd name="connsiteY46" fmla="*/ 262729 h 698035"/>
                  <a:gd name="connsiteX47" fmla="*/ 1263730 w 1322973"/>
                  <a:gd name="connsiteY47" fmla="*/ 252426 h 698035"/>
                  <a:gd name="connsiteX48" fmla="*/ 1281761 w 1322973"/>
                  <a:gd name="connsiteY48" fmla="*/ 226668 h 698035"/>
                  <a:gd name="connsiteX49" fmla="*/ 1304943 w 1322973"/>
                  <a:gd name="connsiteY49" fmla="*/ 190607 h 698035"/>
                  <a:gd name="connsiteX50" fmla="*/ 1292064 w 1322973"/>
                  <a:gd name="connsiteY50" fmla="*/ 136516 h 698035"/>
                  <a:gd name="connsiteX51" fmla="*/ 1268882 w 1322973"/>
                  <a:gd name="connsiteY51" fmla="*/ 123637 h 698035"/>
                  <a:gd name="connsiteX52" fmla="*/ 1258579 w 1322973"/>
                  <a:gd name="connsiteY52" fmla="*/ 149395 h 698035"/>
                  <a:gd name="connsiteX53" fmla="*/ 1253427 w 1322973"/>
                  <a:gd name="connsiteY53" fmla="*/ 167425 h 698035"/>
                  <a:gd name="connsiteX54" fmla="*/ 1212215 w 1322973"/>
                  <a:gd name="connsiteY54" fmla="*/ 154547 h 698035"/>
                  <a:gd name="connsiteX55" fmla="*/ 1173578 w 1322973"/>
                  <a:gd name="connsiteY55" fmla="*/ 162274 h 698035"/>
                  <a:gd name="connsiteX56" fmla="*/ 1150396 w 1322973"/>
                  <a:gd name="connsiteY56" fmla="*/ 177729 h 698035"/>
                  <a:gd name="connsiteX57" fmla="*/ 1140093 w 1322973"/>
                  <a:gd name="connsiteY57" fmla="*/ 151971 h 698035"/>
                  <a:gd name="connsiteX58" fmla="*/ 1122063 w 1322973"/>
                  <a:gd name="connsiteY58" fmla="*/ 123637 h 698035"/>
                  <a:gd name="connsiteX59" fmla="*/ 1142669 w 1322973"/>
                  <a:gd name="connsiteY59" fmla="*/ 110758 h 698035"/>
                  <a:gd name="connsiteX60" fmla="*/ 1171002 w 1322973"/>
                  <a:gd name="connsiteY60" fmla="*/ 131365 h 698035"/>
                  <a:gd name="connsiteX61" fmla="*/ 1191608 w 1322973"/>
                  <a:gd name="connsiteY61" fmla="*/ 121061 h 698035"/>
                  <a:gd name="connsiteX62" fmla="*/ 1207063 w 1322973"/>
                  <a:gd name="connsiteY62" fmla="*/ 118486 h 698035"/>
                  <a:gd name="connsiteX63" fmla="*/ 1232821 w 1322973"/>
                  <a:gd name="connsiteY63" fmla="*/ 95304 h 698035"/>
                  <a:gd name="connsiteX64" fmla="*/ 1245700 w 1322973"/>
                  <a:gd name="connsiteY64" fmla="*/ 95304 h 698035"/>
                  <a:gd name="connsiteX65" fmla="*/ 1243124 w 1322973"/>
                  <a:gd name="connsiteY65" fmla="*/ 74698 h 698035"/>
                  <a:gd name="connsiteX66" fmla="*/ 1227669 w 1322973"/>
                  <a:gd name="connsiteY66" fmla="*/ 28334 h 698035"/>
                  <a:gd name="connsiteX67" fmla="*/ 1235397 w 1322973"/>
                  <a:gd name="connsiteY67" fmla="*/ 25758 h 698035"/>
                  <a:gd name="connsiteX68" fmla="*/ 1315246 w 1322973"/>
                  <a:gd name="connsiteY68" fmla="*/ 121061 h 698035"/>
                  <a:gd name="connsiteX69" fmla="*/ 1322973 w 1322973"/>
                  <a:gd name="connsiteY69" fmla="*/ 115910 h 698035"/>
                  <a:gd name="connsiteX70" fmla="*/ 1222518 w 1322973"/>
                  <a:gd name="connsiteY70" fmla="*/ 0 h 698035"/>
                  <a:gd name="connsiteX71" fmla="*/ 947005 w 1322973"/>
                  <a:gd name="connsiteY71" fmla="*/ 88218 h 698035"/>
                  <a:gd name="connsiteX72" fmla="*/ 372512 w 1322973"/>
                  <a:gd name="connsiteY72" fmla="*/ 279360 h 69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322973" h="698035">
                    <a:moveTo>
                      <a:pt x="372512" y="279360"/>
                    </a:moveTo>
                    <a:lnTo>
                      <a:pt x="372512" y="355457"/>
                    </a:lnTo>
                    <a:lnTo>
                      <a:pt x="336451" y="381215"/>
                    </a:lnTo>
                    <a:lnTo>
                      <a:pt x="297815" y="381215"/>
                    </a:lnTo>
                    <a:lnTo>
                      <a:pt x="269481" y="435306"/>
                    </a:lnTo>
                    <a:lnTo>
                      <a:pt x="210238" y="435306"/>
                    </a:lnTo>
                    <a:lnTo>
                      <a:pt x="194784" y="489397"/>
                    </a:lnTo>
                    <a:lnTo>
                      <a:pt x="166450" y="515155"/>
                    </a:lnTo>
                    <a:lnTo>
                      <a:pt x="114935" y="543489"/>
                    </a:lnTo>
                    <a:lnTo>
                      <a:pt x="55692" y="592428"/>
                    </a:lnTo>
                    <a:lnTo>
                      <a:pt x="42813" y="638792"/>
                    </a:lnTo>
                    <a:lnTo>
                      <a:pt x="0" y="664550"/>
                    </a:lnTo>
                    <a:lnTo>
                      <a:pt x="27358" y="698035"/>
                    </a:lnTo>
                    <a:lnTo>
                      <a:pt x="197359" y="664550"/>
                    </a:lnTo>
                    <a:lnTo>
                      <a:pt x="382815" y="569246"/>
                    </a:lnTo>
                    <a:lnTo>
                      <a:pt x="516756" y="558943"/>
                    </a:lnTo>
                    <a:lnTo>
                      <a:pt x="601756" y="600156"/>
                    </a:lnTo>
                    <a:lnTo>
                      <a:pt x="761454" y="546064"/>
                    </a:lnTo>
                    <a:lnTo>
                      <a:pt x="957213" y="677429"/>
                    </a:lnTo>
                    <a:lnTo>
                      <a:pt x="988122" y="651671"/>
                    </a:lnTo>
                    <a:lnTo>
                      <a:pt x="1021607" y="631065"/>
                    </a:lnTo>
                    <a:lnTo>
                      <a:pt x="1062820" y="582125"/>
                    </a:lnTo>
                    <a:lnTo>
                      <a:pt x="1083426" y="530610"/>
                    </a:lnTo>
                    <a:lnTo>
                      <a:pt x="1127214" y="463640"/>
                    </a:lnTo>
                    <a:lnTo>
                      <a:pt x="1163275" y="422427"/>
                    </a:lnTo>
                    <a:lnTo>
                      <a:pt x="1201912" y="412124"/>
                    </a:lnTo>
                    <a:lnTo>
                      <a:pt x="1243124" y="381215"/>
                    </a:lnTo>
                    <a:lnTo>
                      <a:pt x="1250851" y="340002"/>
                    </a:lnTo>
                    <a:lnTo>
                      <a:pt x="1235397" y="337427"/>
                    </a:lnTo>
                    <a:lnTo>
                      <a:pt x="1209639" y="352881"/>
                    </a:lnTo>
                    <a:lnTo>
                      <a:pt x="1196760" y="370912"/>
                    </a:lnTo>
                    <a:lnTo>
                      <a:pt x="1171002" y="378639"/>
                    </a:lnTo>
                    <a:lnTo>
                      <a:pt x="1150396" y="370912"/>
                    </a:lnTo>
                    <a:lnTo>
                      <a:pt x="1145245" y="358033"/>
                    </a:lnTo>
                    <a:lnTo>
                      <a:pt x="1158123" y="350305"/>
                    </a:lnTo>
                    <a:lnTo>
                      <a:pt x="1176154" y="352881"/>
                    </a:lnTo>
                    <a:lnTo>
                      <a:pt x="1189033" y="352881"/>
                    </a:lnTo>
                    <a:lnTo>
                      <a:pt x="1196760" y="332275"/>
                    </a:lnTo>
                    <a:lnTo>
                      <a:pt x="1199336" y="306517"/>
                    </a:lnTo>
                    <a:lnTo>
                      <a:pt x="1181305" y="303941"/>
                    </a:lnTo>
                    <a:lnTo>
                      <a:pt x="1150396" y="301366"/>
                    </a:lnTo>
                    <a:lnTo>
                      <a:pt x="1134941" y="293638"/>
                    </a:lnTo>
                    <a:lnTo>
                      <a:pt x="1147820" y="273032"/>
                    </a:lnTo>
                    <a:lnTo>
                      <a:pt x="1168427" y="273032"/>
                    </a:lnTo>
                    <a:lnTo>
                      <a:pt x="1183881" y="260153"/>
                    </a:lnTo>
                    <a:lnTo>
                      <a:pt x="1207063" y="244699"/>
                    </a:lnTo>
                    <a:lnTo>
                      <a:pt x="1232821" y="262729"/>
                    </a:lnTo>
                    <a:lnTo>
                      <a:pt x="1263730" y="252426"/>
                    </a:lnTo>
                    <a:lnTo>
                      <a:pt x="1281761" y="226668"/>
                    </a:lnTo>
                    <a:lnTo>
                      <a:pt x="1304943" y="190607"/>
                    </a:lnTo>
                    <a:lnTo>
                      <a:pt x="1292064" y="136516"/>
                    </a:lnTo>
                    <a:lnTo>
                      <a:pt x="1268882" y="123637"/>
                    </a:lnTo>
                    <a:lnTo>
                      <a:pt x="1258579" y="149395"/>
                    </a:lnTo>
                    <a:lnTo>
                      <a:pt x="1253427" y="167425"/>
                    </a:lnTo>
                    <a:lnTo>
                      <a:pt x="1212215" y="154547"/>
                    </a:lnTo>
                    <a:lnTo>
                      <a:pt x="1173578" y="162274"/>
                    </a:lnTo>
                    <a:lnTo>
                      <a:pt x="1150396" y="177729"/>
                    </a:lnTo>
                    <a:lnTo>
                      <a:pt x="1140093" y="151971"/>
                    </a:lnTo>
                    <a:lnTo>
                      <a:pt x="1122063" y="123637"/>
                    </a:lnTo>
                    <a:lnTo>
                      <a:pt x="1142669" y="110758"/>
                    </a:lnTo>
                    <a:lnTo>
                      <a:pt x="1171002" y="131365"/>
                    </a:lnTo>
                    <a:lnTo>
                      <a:pt x="1191608" y="121061"/>
                    </a:lnTo>
                    <a:lnTo>
                      <a:pt x="1207063" y="118486"/>
                    </a:lnTo>
                    <a:lnTo>
                      <a:pt x="1232821" y="95304"/>
                    </a:lnTo>
                    <a:lnTo>
                      <a:pt x="1245700" y="95304"/>
                    </a:lnTo>
                    <a:lnTo>
                      <a:pt x="1243124" y="74698"/>
                    </a:lnTo>
                    <a:lnTo>
                      <a:pt x="1227669" y="28334"/>
                    </a:lnTo>
                    <a:lnTo>
                      <a:pt x="1235397" y="25758"/>
                    </a:lnTo>
                    <a:lnTo>
                      <a:pt x="1315246" y="121061"/>
                    </a:lnTo>
                    <a:lnTo>
                      <a:pt x="1322973" y="115910"/>
                    </a:lnTo>
                    <a:lnTo>
                      <a:pt x="1222518" y="0"/>
                    </a:lnTo>
                    <a:lnTo>
                      <a:pt x="947005" y="88218"/>
                    </a:lnTo>
                    <a:lnTo>
                      <a:pt x="372512" y="279360"/>
                    </a:lnTo>
                    <a:close/>
                  </a:path>
                </a:pathLst>
              </a:custGeom>
              <a:solidFill>
                <a:srgbClr val="548233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9" name="Freeform 39">
                <a:extLst>
                  <a:ext uri="{FF2B5EF4-FFF2-40B4-BE49-F238E27FC236}">
                    <a16:creationId xmlns:a16="http://schemas.microsoft.com/office/drawing/2014/main" id="{D7DD3323-883C-4867-BDB2-0C873E9939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40086" y="1448594"/>
                <a:ext cx="459053" cy="713052"/>
              </a:xfrm>
              <a:custGeom>
                <a:avLst/>
                <a:gdLst>
                  <a:gd name="connsiteX0" fmla="*/ 57620 w 541125"/>
                  <a:gd name="connsiteY0" fmla="*/ 40084 h 856781"/>
                  <a:gd name="connsiteX1" fmla="*/ 45094 w 541125"/>
                  <a:gd name="connsiteY1" fmla="*/ 125261 h 856781"/>
                  <a:gd name="connsiteX2" fmla="*/ 25053 w 541125"/>
                  <a:gd name="connsiteY2" fmla="*/ 195406 h 856781"/>
                  <a:gd name="connsiteX3" fmla="*/ 32568 w 541125"/>
                  <a:gd name="connsiteY3" fmla="*/ 255531 h 856781"/>
                  <a:gd name="connsiteX4" fmla="*/ 35073 w 541125"/>
                  <a:gd name="connsiteY4" fmla="*/ 333193 h 856781"/>
                  <a:gd name="connsiteX5" fmla="*/ 37579 w 541125"/>
                  <a:gd name="connsiteY5" fmla="*/ 393318 h 856781"/>
                  <a:gd name="connsiteX6" fmla="*/ 15032 w 541125"/>
                  <a:gd name="connsiteY6" fmla="*/ 428391 h 856781"/>
                  <a:gd name="connsiteX7" fmla="*/ 27558 w 541125"/>
                  <a:gd name="connsiteY7" fmla="*/ 460958 h 856781"/>
                  <a:gd name="connsiteX8" fmla="*/ 0 w 541125"/>
                  <a:gd name="connsiteY8" fmla="*/ 506052 h 856781"/>
                  <a:gd name="connsiteX9" fmla="*/ 135282 w 541125"/>
                  <a:gd name="connsiteY9" fmla="*/ 809182 h 856781"/>
                  <a:gd name="connsiteX10" fmla="*/ 160334 w 541125"/>
                  <a:gd name="connsiteY10" fmla="*/ 844255 h 856781"/>
                  <a:gd name="connsiteX11" fmla="*/ 182880 w 541125"/>
                  <a:gd name="connsiteY11" fmla="*/ 856781 h 856781"/>
                  <a:gd name="connsiteX12" fmla="*/ 202922 w 541125"/>
                  <a:gd name="connsiteY12" fmla="*/ 794151 h 856781"/>
                  <a:gd name="connsiteX13" fmla="*/ 207933 w 541125"/>
                  <a:gd name="connsiteY13" fmla="*/ 761583 h 856781"/>
                  <a:gd name="connsiteX14" fmla="*/ 237995 w 541125"/>
                  <a:gd name="connsiteY14" fmla="*/ 721500 h 856781"/>
                  <a:gd name="connsiteX15" fmla="*/ 225469 w 541125"/>
                  <a:gd name="connsiteY15" fmla="*/ 701458 h 856781"/>
                  <a:gd name="connsiteX16" fmla="*/ 258037 w 541125"/>
                  <a:gd name="connsiteY16" fmla="*/ 673901 h 856781"/>
                  <a:gd name="connsiteX17" fmla="*/ 288099 w 541125"/>
                  <a:gd name="connsiteY17" fmla="*/ 666385 h 856781"/>
                  <a:gd name="connsiteX18" fmla="*/ 293110 w 541125"/>
                  <a:gd name="connsiteY18" fmla="*/ 628807 h 856781"/>
                  <a:gd name="connsiteX19" fmla="*/ 323172 w 541125"/>
                  <a:gd name="connsiteY19" fmla="*/ 606260 h 856781"/>
                  <a:gd name="connsiteX20" fmla="*/ 338203 w 541125"/>
                  <a:gd name="connsiteY20" fmla="*/ 563672 h 856781"/>
                  <a:gd name="connsiteX21" fmla="*/ 328182 w 541125"/>
                  <a:gd name="connsiteY21" fmla="*/ 513568 h 856781"/>
                  <a:gd name="connsiteX22" fmla="*/ 343214 w 541125"/>
                  <a:gd name="connsiteY22" fmla="*/ 498536 h 856781"/>
                  <a:gd name="connsiteX23" fmla="*/ 365760 w 541125"/>
                  <a:gd name="connsiteY23" fmla="*/ 528599 h 856781"/>
                  <a:gd name="connsiteX24" fmla="*/ 385802 w 541125"/>
                  <a:gd name="connsiteY24" fmla="*/ 543630 h 856781"/>
                  <a:gd name="connsiteX25" fmla="*/ 388307 w 541125"/>
                  <a:gd name="connsiteY25" fmla="*/ 493526 h 856781"/>
                  <a:gd name="connsiteX26" fmla="*/ 420875 w 541125"/>
                  <a:gd name="connsiteY26" fmla="*/ 468474 h 856781"/>
                  <a:gd name="connsiteX27" fmla="*/ 430896 w 541125"/>
                  <a:gd name="connsiteY27" fmla="*/ 465969 h 856781"/>
                  <a:gd name="connsiteX28" fmla="*/ 523588 w 541125"/>
                  <a:gd name="connsiteY28" fmla="*/ 368266 h 856781"/>
                  <a:gd name="connsiteX29" fmla="*/ 526094 w 541125"/>
                  <a:gd name="connsiteY29" fmla="*/ 348224 h 856781"/>
                  <a:gd name="connsiteX30" fmla="*/ 541125 w 541125"/>
                  <a:gd name="connsiteY30" fmla="*/ 330688 h 856781"/>
                  <a:gd name="connsiteX31" fmla="*/ 493526 w 541125"/>
                  <a:gd name="connsiteY31" fmla="*/ 285594 h 856781"/>
                  <a:gd name="connsiteX32" fmla="*/ 460958 w 541125"/>
                  <a:gd name="connsiteY32" fmla="*/ 278078 h 856781"/>
                  <a:gd name="connsiteX33" fmla="*/ 443422 w 541125"/>
                  <a:gd name="connsiteY33" fmla="*/ 275573 h 856781"/>
                  <a:gd name="connsiteX34" fmla="*/ 420875 w 541125"/>
                  <a:gd name="connsiteY34" fmla="*/ 265552 h 856781"/>
                  <a:gd name="connsiteX35" fmla="*/ 405844 w 541125"/>
                  <a:gd name="connsiteY35" fmla="*/ 237995 h 856781"/>
                  <a:gd name="connsiteX36" fmla="*/ 393318 w 541125"/>
                  <a:gd name="connsiteY36" fmla="*/ 230479 h 856781"/>
                  <a:gd name="connsiteX37" fmla="*/ 365760 w 541125"/>
                  <a:gd name="connsiteY37" fmla="*/ 237995 h 856781"/>
                  <a:gd name="connsiteX38" fmla="*/ 353234 w 541125"/>
                  <a:gd name="connsiteY38" fmla="*/ 222964 h 856781"/>
                  <a:gd name="connsiteX39" fmla="*/ 315656 w 541125"/>
                  <a:gd name="connsiteY39" fmla="*/ 117745 h 856781"/>
                  <a:gd name="connsiteX40" fmla="*/ 293110 w 541125"/>
                  <a:gd name="connsiteY40" fmla="*/ 87683 h 856781"/>
                  <a:gd name="connsiteX41" fmla="*/ 268057 w 541125"/>
                  <a:gd name="connsiteY41" fmla="*/ 35073 h 856781"/>
                  <a:gd name="connsiteX42" fmla="*/ 248016 w 541125"/>
                  <a:gd name="connsiteY42" fmla="*/ 2506 h 856781"/>
                  <a:gd name="connsiteX43" fmla="*/ 195407 w 541125"/>
                  <a:gd name="connsiteY43" fmla="*/ 0 h 856781"/>
                  <a:gd name="connsiteX44" fmla="*/ 165344 w 541125"/>
                  <a:gd name="connsiteY44" fmla="*/ 20042 h 856781"/>
                  <a:gd name="connsiteX45" fmla="*/ 147808 w 541125"/>
                  <a:gd name="connsiteY45" fmla="*/ 42589 h 856781"/>
                  <a:gd name="connsiteX46" fmla="*/ 120250 w 541125"/>
                  <a:gd name="connsiteY46" fmla="*/ 62631 h 856781"/>
                  <a:gd name="connsiteX47" fmla="*/ 107724 w 541125"/>
                  <a:gd name="connsiteY47" fmla="*/ 70146 h 856781"/>
                  <a:gd name="connsiteX48" fmla="*/ 57620 w 541125"/>
                  <a:gd name="connsiteY48" fmla="*/ 40084 h 856781"/>
                  <a:gd name="connsiteX0" fmla="*/ 67141 w 550646"/>
                  <a:gd name="connsiteY0" fmla="*/ 40084 h 856781"/>
                  <a:gd name="connsiteX1" fmla="*/ 54615 w 550646"/>
                  <a:gd name="connsiteY1" fmla="*/ 125261 h 856781"/>
                  <a:gd name="connsiteX2" fmla="*/ 34574 w 550646"/>
                  <a:gd name="connsiteY2" fmla="*/ 195406 h 856781"/>
                  <a:gd name="connsiteX3" fmla="*/ 42089 w 550646"/>
                  <a:gd name="connsiteY3" fmla="*/ 255531 h 856781"/>
                  <a:gd name="connsiteX4" fmla="*/ 44594 w 550646"/>
                  <a:gd name="connsiteY4" fmla="*/ 333193 h 856781"/>
                  <a:gd name="connsiteX5" fmla="*/ 47100 w 550646"/>
                  <a:gd name="connsiteY5" fmla="*/ 393318 h 856781"/>
                  <a:gd name="connsiteX6" fmla="*/ 24553 w 550646"/>
                  <a:gd name="connsiteY6" fmla="*/ 428391 h 856781"/>
                  <a:gd name="connsiteX7" fmla="*/ 37079 w 550646"/>
                  <a:gd name="connsiteY7" fmla="*/ 460958 h 856781"/>
                  <a:gd name="connsiteX8" fmla="*/ 0 w 550646"/>
                  <a:gd name="connsiteY8" fmla="*/ 510821 h 856781"/>
                  <a:gd name="connsiteX9" fmla="*/ 144803 w 550646"/>
                  <a:gd name="connsiteY9" fmla="*/ 809182 h 856781"/>
                  <a:gd name="connsiteX10" fmla="*/ 169855 w 550646"/>
                  <a:gd name="connsiteY10" fmla="*/ 844255 h 856781"/>
                  <a:gd name="connsiteX11" fmla="*/ 192401 w 550646"/>
                  <a:gd name="connsiteY11" fmla="*/ 856781 h 856781"/>
                  <a:gd name="connsiteX12" fmla="*/ 212443 w 550646"/>
                  <a:gd name="connsiteY12" fmla="*/ 794151 h 856781"/>
                  <a:gd name="connsiteX13" fmla="*/ 217454 w 550646"/>
                  <a:gd name="connsiteY13" fmla="*/ 761583 h 856781"/>
                  <a:gd name="connsiteX14" fmla="*/ 247516 w 550646"/>
                  <a:gd name="connsiteY14" fmla="*/ 721500 h 856781"/>
                  <a:gd name="connsiteX15" fmla="*/ 234990 w 550646"/>
                  <a:gd name="connsiteY15" fmla="*/ 701458 h 856781"/>
                  <a:gd name="connsiteX16" fmla="*/ 267558 w 550646"/>
                  <a:gd name="connsiteY16" fmla="*/ 673901 h 856781"/>
                  <a:gd name="connsiteX17" fmla="*/ 297620 w 550646"/>
                  <a:gd name="connsiteY17" fmla="*/ 666385 h 856781"/>
                  <a:gd name="connsiteX18" fmla="*/ 302631 w 550646"/>
                  <a:gd name="connsiteY18" fmla="*/ 628807 h 856781"/>
                  <a:gd name="connsiteX19" fmla="*/ 332693 w 550646"/>
                  <a:gd name="connsiteY19" fmla="*/ 606260 h 856781"/>
                  <a:gd name="connsiteX20" fmla="*/ 347724 w 550646"/>
                  <a:gd name="connsiteY20" fmla="*/ 563672 h 856781"/>
                  <a:gd name="connsiteX21" fmla="*/ 337703 w 550646"/>
                  <a:gd name="connsiteY21" fmla="*/ 513568 h 856781"/>
                  <a:gd name="connsiteX22" fmla="*/ 352735 w 550646"/>
                  <a:gd name="connsiteY22" fmla="*/ 498536 h 856781"/>
                  <a:gd name="connsiteX23" fmla="*/ 375281 w 550646"/>
                  <a:gd name="connsiteY23" fmla="*/ 528599 h 856781"/>
                  <a:gd name="connsiteX24" fmla="*/ 395323 w 550646"/>
                  <a:gd name="connsiteY24" fmla="*/ 543630 h 856781"/>
                  <a:gd name="connsiteX25" fmla="*/ 397828 w 550646"/>
                  <a:gd name="connsiteY25" fmla="*/ 493526 h 856781"/>
                  <a:gd name="connsiteX26" fmla="*/ 430396 w 550646"/>
                  <a:gd name="connsiteY26" fmla="*/ 468474 h 856781"/>
                  <a:gd name="connsiteX27" fmla="*/ 440417 w 550646"/>
                  <a:gd name="connsiteY27" fmla="*/ 465969 h 856781"/>
                  <a:gd name="connsiteX28" fmla="*/ 533109 w 550646"/>
                  <a:gd name="connsiteY28" fmla="*/ 368266 h 856781"/>
                  <a:gd name="connsiteX29" fmla="*/ 535615 w 550646"/>
                  <a:gd name="connsiteY29" fmla="*/ 348224 h 856781"/>
                  <a:gd name="connsiteX30" fmla="*/ 550646 w 550646"/>
                  <a:gd name="connsiteY30" fmla="*/ 330688 h 856781"/>
                  <a:gd name="connsiteX31" fmla="*/ 503047 w 550646"/>
                  <a:gd name="connsiteY31" fmla="*/ 285594 h 856781"/>
                  <a:gd name="connsiteX32" fmla="*/ 470479 w 550646"/>
                  <a:gd name="connsiteY32" fmla="*/ 278078 h 856781"/>
                  <a:gd name="connsiteX33" fmla="*/ 452943 w 550646"/>
                  <a:gd name="connsiteY33" fmla="*/ 275573 h 856781"/>
                  <a:gd name="connsiteX34" fmla="*/ 430396 w 550646"/>
                  <a:gd name="connsiteY34" fmla="*/ 265552 h 856781"/>
                  <a:gd name="connsiteX35" fmla="*/ 415365 w 550646"/>
                  <a:gd name="connsiteY35" fmla="*/ 237995 h 856781"/>
                  <a:gd name="connsiteX36" fmla="*/ 402839 w 550646"/>
                  <a:gd name="connsiteY36" fmla="*/ 230479 h 856781"/>
                  <a:gd name="connsiteX37" fmla="*/ 375281 w 550646"/>
                  <a:gd name="connsiteY37" fmla="*/ 237995 h 856781"/>
                  <a:gd name="connsiteX38" fmla="*/ 362755 w 550646"/>
                  <a:gd name="connsiteY38" fmla="*/ 222964 h 856781"/>
                  <a:gd name="connsiteX39" fmla="*/ 325177 w 550646"/>
                  <a:gd name="connsiteY39" fmla="*/ 117745 h 856781"/>
                  <a:gd name="connsiteX40" fmla="*/ 302631 w 550646"/>
                  <a:gd name="connsiteY40" fmla="*/ 87683 h 856781"/>
                  <a:gd name="connsiteX41" fmla="*/ 277578 w 550646"/>
                  <a:gd name="connsiteY41" fmla="*/ 35073 h 856781"/>
                  <a:gd name="connsiteX42" fmla="*/ 257537 w 550646"/>
                  <a:gd name="connsiteY42" fmla="*/ 2506 h 856781"/>
                  <a:gd name="connsiteX43" fmla="*/ 204928 w 550646"/>
                  <a:gd name="connsiteY43" fmla="*/ 0 h 856781"/>
                  <a:gd name="connsiteX44" fmla="*/ 174865 w 550646"/>
                  <a:gd name="connsiteY44" fmla="*/ 20042 h 856781"/>
                  <a:gd name="connsiteX45" fmla="*/ 157329 w 550646"/>
                  <a:gd name="connsiteY45" fmla="*/ 42589 h 856781"/>
                  <a:gd name="connsiteX46" fmla="*/ 129771 w 550646"/>
                  <a:gd name="connsiteY46" fmla="*/ 62631 h 856781"/>
                  <a:gd name="connsiteX47" fmla="*/ 117245 w 550646"/>
                  <a:gd name="connsiteY47" fmla="*/ 70146 h 856781"/>
                  <a:gd name="connsiteX48" fmla="*/ 67141 w 550646"/>
                  <a:gd name="connsiteY48" fmla="*/ 40084 h 85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50646" h="856781">
                    <a:moveTo>
                      <a:pt x="67141" y="40084"/>
                    </a:moveTo>
                    <a:lnTo>
                      <a:pt x="54615" y="125261"/>
                    </a:lnTo>
                    <a:lnTo>
                      <a:pt x="34574" y="195406"/>
                    </a:lnTo>
                    <a:lnTo>
                      <a:pt x="42089" y="255531"/>
                    </a:lnTo>
                    <a:lnTo>
                      <a:pt x="44594" y="333193"/>
                    </a:lnTo>
                    <a:lnTo>
                      <a:pt x="47100" y="393318"/>
                    </a:lnTo>
                    <a:lnTo>
                      <a:pt x="24553" y="428391"/>
                    </a:lnTo>
                    <a:lnTo>
                      <a:pt x="37079" y="460958"/>
                    </a:lnTo>
                    <a:lnTo>
                      <a:pt x="0" y="510821"/>
                    </a:lnTo>
                    <a:lnTo>
                      <a:pt x="144803" y="809182"/>
                    </a:lnTo>
                    <a:lnTo>
                      <a:pt x="169855" y="844255"/>
                    </a:lnTo>
                    <a:lnTo>
                      <a:pt x="192401" y="856781"/>
                    </a:lnTo>
                    <a:lnTo>
                      <a:pt x="212443" y="794151"/>
                    </a:lnTo>
                    <a:lnTo>
                      <a:pt x="217454" y="761583"/>
                    </a:lnTo>
                    <a:lnTo>
                      <a:pt x="247516" y="721500"/>
                    </a:lnTo>
                    <a:lnTo>
                      <a:pt x="234990" y="701458"/>
                    </a:lnTo>
                    <a:lnTo>
                      <a:pt x="267558" y="673901"/>
                    </a:lnTo>
                    <a:lnTo>
                      <a:pt x="297620" y="666385"/>
                    </a:lnTo>
                    <a:lnTo>
                      <a:pt x="302631" y="628807"/>
                    </a:lnTo>
                    <a:lnTo>
                      <a:pt x="332693" y="606260"/>
                    </a:lnTo>
                    <a:lnTo>
                      <a:pt x="347724" y="563672"/>
                    </a:lnTo>
                    <a:lnTo>
                      <a:pt x="337703" y="513568"/>
                    </a:lnTo>
                    <a:lnTo>
                      <a:pt x="352735" y="498536"/>
                    </a:lnTo>
                    <a:lnTo>
                      <a:pt x="375281" y="528599"/>
                    </a:lnTo>
                    <a:lnTo>
                      <a:pt x="395323" y="543630"/>
                    </a:lnTo>
                    <a:lnTo>
                      <a:pt x="397828" y="493526"/>
                    </a:lnTo>
                    <a:lnTo>
                      <a:pt x="430396" y="468474"/>
                    </a:lnTo>
                    <a:lnTo>
                      <a:pt x="440417" y="465969"/>
                    </a:lnTo>
                    <a:lnTo>
                      <a:pt x="533109" y="368266"/>
                    </a:lnTo>
                    <a:lnTo>
                      <a:pt x="535615" y="348224"/>
                    </a:lnTo>
                    <a:lnTo>
                      <a:pt x="550646" y="330688"/>
                    </a:lnTo>
                    <a:lnTo>
                      <a:pt x="503047" y="285594"/>
                    </a:lnTo>
                    <a:lnTo>
                      <a:pt x="470479" y="278078"/>
                    </a:lnTo>
                    <a:lnTo>
                      <a:pt x="452943" y="275573"/>
                    </a:lnTo>
                    <a:lnTo>
                      <a:pt x="430396" y="265552"/>
                    </a:lnTo>
                    <a:lnTo>
                      <a:pt x="415365" y="237995"/>
                    </a:lnTo>
                    <a:lnTo>
                      <a:pt x="402839" y="230479"/>
                    </a:lnTo>
                    <a:lnTo>
                      <a:pt x="375281" y="237995"/>
                    </a:lnTo>
                    <a:lnTo>
                      <a:pt x="362755" y="222964"/>
                    </a:lnTo>
                    <a:lnTo>
                      <a:pt x="325177" y="117745"/>
                    </a:lnTo>
                    <a:lnTo>
                      <a:pt x="302631" y="87683"/>
                    </a:lnTo>
                    <a:lnTo>
                      <a:pt x="277578" y="35073"/>
                    </a:lnTo>
                    <a:lnTo>
                      <a:pt x="257537" y="2506"/>
                    </a:lnTo>
                    <a:lnTo>
                      <a:pt x="204928" y="0"/>
                    </a:lnTo>
                    <a:lnTo>
                      <a:pt x="174865" y="20042"/>
                    </a:lnTo>
                    <a:lnTo>
                      <a:pt x="157329" y="42589"/>
                    </a:lnTo>
                    <a:lnTo>
                      <a:pt x="129771" y="62631"/>
                    </a:lnTo>
                    <a:lnTo>
                      <a:pt x="117245" y="70146"/>
                    </a:lnTo>
                    <a:lnTo>
                      <a:pt x="67141" y="40084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0" name="Freeform 40">
                <a:extLst>
                  <a:ext uri="{FF2B5EF4-FFF2-40B4-BE49-F238E27FC236}">
                    <a16:creationId xmlns:a16="http://schemas.microsoft.com/office/drawing/2014/main" id="{E87E23F4-52B6-4E33-953D-82048F8541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5105" y="1871927"/>
                <a:ext cx="206375" cy="427302"/>
              </a:xfrm>
              <a:custGeom>
                <a:avLst/>
                <a:gdLst>
                  <a:gd name="connsiteX0" fmla="*/ 45093 w 240499"/>
                  <a:gd name="connsiteY0" fmla="*/ 0 h 498536"/>
                  <a:gd name="connsiteX1" fmla="*/ 17536 w 240499"/>
                  <a:gd name="connsiteY1" fmla="*/ 25052 h 498536"/>
                  <a:gd name="connsiteX2" fmla="*/ 27557 w 240499"/>
                  <a:gd name="connsiteY2" fmla="*/ 95198 h 498536"/>
                  <a:gd name="connsiteX3" fmla="*/ 45093 w 240499"/>
                  <a:gd name="connsiteY3" fmla="*/ 120250 h 498536"/>
                  <a:gd name="connsiteX4" fmla="*/ 47599 w 240499"/>
                  <a:gd name="connsiteY4" fmla="*/ 130271 h 498536"/>
                  <a:gd name="connsiteX5" fmla="*/ 47599 w 240499"/>
                  <a:gd name="connsiteY5" fmla="*/ 142797 h 498536"/>
                  <a:gd name="connsiteX6" fmla="*/ 17536 w 240499"/>
                  <a:gd name="connsiteY6" fmla="*/ 187891 h 498536"/>
                  <a:gd name="connsiteX7" fmla="*/ 17536 w 240499"/>
                  <a:gd name="connsiteY7" fmla="*/ 200417 h 498536"/>
                  <a:gd name="connsiteX8" fmla="*/ 20041 w 240499"/>
                  <a:gd name="connsiteY8" fmla="*/ 217953 h 498536"/>
                  <a:gd name="connsiteX9" fmla="*/ 5010 w 240499"/>
                  <a:gd name="connsiteY9" fmla="*/ 255531 h 498536"/>
                  <a:gd name="connsiteX10" fmla="*/ 20041 w 240499"/>
                  <a:gd name="connsiteY10" fmla="*/ 280583 h 498536"/>
                  <a:gd name="connsiteX11" fmla="*/ 5010 w 240499"/>
                  <a:gd name="connsiteY11" fmla="*/ 308140 h 498536"/>
                  <a:gd name="connsiteX12" fmla="*/ 0 w 240499"/>
                  <a:gd name="connsiteY12" fmla="*/ 338203 h 498536"/>
                  <a:gd name="connsiteX13" fmla="*/ 25052 w 240499"/>
                  <a:gd name="connsiteY13" fmla="*/ 413359 h 498536"/>
                  <a:gd name="connsiteX14" fmla="*/ 35073 w 240499"/>
                  <a:gd name="connsiteY14" fmla="*/ 438411 h 498536"/>
                  <a:gd name="connsiteX15" fmla="*/ 30062 w 240499"/>
                  <a:gd name="connsiteY15" fmla="*/ 470979 h 498536"/>
                  <a:gd name="connsiteX16" fmla="*/ 47599 w 240499"/>
                  <a:gd name="connsiteY16" fmla="*/ 498536 h 498536"/>
                  <a:gd name="connsiteX17" fmla="*/ 175364 w 240499"/>
                  <a:gd name="connsiteY17" fmla="*/ 453442 h 498536"/>
                  <a:gd name="connsiteX18" fmla="*/ 210437 w 240499"/>
                  <a:gd name="connsiteY18" fmla="*/ 433401 h 498536"/>
                  <a:gd name="connsiteX19" fmla="*/ 240499 w 240499"/>
                  <a:gd name="connsiteY19" fmla="*/ 388307 h 498536"/>
                  <a:gd name="connsiteX20" fmla="*/ 232984 w 240499"/>
                  <a:gd name="connsiteY20" fmla="*/ 348224 h 498536"/>
                  <a:gd name="connsiteX21" fmla="*/ 197911 w 240499"/>
                  <a:gd name="connsiteY21" fmla="*/ 310646 h 498536"/>
                  <a:gd name="connsiteX22" fmla="*/ 187890 w 240499"/>
                  <a:gd name="connsiteY22" fmla="*/ 280583 h 498536"/>
                  <a:gd name="connsiteX23" fmla="*/ 45093 w 240499"/>
                  <a:gd name="connsiteY23" fmla="*/ 0 h 498536"/>
                  <a:gd name="connsiteX0" fmla="*/ 45093 w 240499"/>
                  <a:gd name="connsiteY0" fmla="*/ 0 h 498536"/>
                  <a:gd name="connsiteX1" fmla="*/ 17536 w 240499"/>
                  <a:gd name="connsiteY1" fmla="*/ 25052 h 498536"/>
                  <a:gd name="connsiteX2" fmla="*/ 27557 w 240499"/>
                  <a:gd name="connsiteY2" fmla="*/ 95198 h 498536"/>
                  <a:gd name="connsiteX3" fmla="*/ 45093 w 240499"/>
                  <a:gd name="connsiteY3" fmla="*/ 120250 h 498536"/>
                  <a:gd name="connsiteX4" fmla="*/ 47599 w 240499"/>
                  <a:gd name="connsiteY4" fmla="*/ 130271 h 498536"/>
                  <a:gd name="connsiteX5" fmla="*/ 47599 w 240499"/>
                  <a:gd name="connsiteY5" fmla="*/ 142797 h 498536"/>
                  <a:gd name="connsiteX6" fmla="*/ 17536 w 240499"/>
                  <a:gd name="connsiteY6" fmla="*/ 187891 h 498536"/>
                  <a:gd name="connsiteX7" fmla="*/ 17536 w 240499"/>
                  <a:gd name="connsiteY7" fmla="*/ 200417 h 498536"/>
                  <a:gd name="connsiteX8" fmla="*/ 20041 w 240499"/>
                  <a:gd name="connsiteY8" fmla="*/ 217953 h 498536"/>
                  <a:gd name="connsiteX9" fmla="*/ 5010 w 240499"/>
                  <a:gd name="connsiteY9" fmla="*/ 255531 h 498536"/>
                  <a:gd name="connsiteX10" fmla="*/ 20041 w 240499"/>
                  <a:gd name="connsiteY10" fmla="*/ 280583 h 498536"/>
                  <a:gd name="connsiteX11" fmla="*/ 5010 w 240499"/>
                  <a:gd name="connsiteY11" fmla="*/ 308140 h 498536"/>
                  <a:gd name="connsiteX12" fmla="*/ 0 w 240499"/>
                  <a:gd name="connsiteY12" fmla="*/ 338203 h 498536"/>
                  <a:gd name="connsiteX13" fmla="*/ 25052 w 240499"/>
                  <a:gd name="connsiteY13" fmla="*/ 413359 h 498536"/>
                  <a:gd name="connsiteX14" fmla="*/ 30062 w 240499"/>
                  <a:gd name="connsiteY14" fmla="*/ 470979 h 498536"/>
                  <a:gd name="connsiteX15" fmla="*/ 47599 w 240499"/>
                  <a:gd name="connsiteY15" fmla="*/ 498536 h 498536"/>
                  <a:gd name="connsiteX16" fmla="*/ 175364 w 240499"/>
                  <a:gd name="connsiteY16" fmla="*/ 453442 h 498536"/>
                  <a:gd name="connsiteX17" fmla="*/ 210437 w 240499"/>
                  <a:gd name="connsiteY17" fmla="*/ 433401 h 498536"/>
                  <a:gd name="connsiteX18" fmla="*/ 240499 w 240499"/>
                  <a:gd name="connsiteY18" fmla="*/ 388307 h 498536"/>
                  <a:gd name="connsiteX19" fmla="*/ 232984 w 240499"/>
                  <a:gd name="connsiteY19" fmla="*/ 348224 h 498536"/>
                  <a:gd name="connsiteX20" fmla="*/ 197911 w 240499"/>
                  <a:gd name="connsiteY20" fmla="*/ 310646 h 498536"/>
                  <a:gd name="connsiteX21" fmla="*/ 187890 w 240499"/>
                  <a:gd name="connsiteY21" fmla="*/ 280583 h 498536"/>
                  <a:gd name="connsiteX22" fmla="*/ 45093 w 240499"/>
                  <a:gd name="connsiteY22" fmla="*/ 0 h 498536"/>
                  <a:gd name="connsiteX0" fmla="*/ 52213 w 247619"/>
                  <a:gd name="connsiteY0" fmla="*/ 0 h 498536"/>
                  <a:gd name="connsiteX1" fmla="*/ 24656 w 247619"/>
                  <a:gd name="connsiteY1" fmla="*/ 25052 h 498536"/>
                  <a:gd name="connsiteX2" fmla="*/ 34677 w 247619"/>
                  <a:gd name="connsiteY2" fmla="*/ 95198 h 498536"/>
                  <a:gd name="connsiteX3" fmla="*/ 52213 w 247619"/>
                  <a:gd name="connsiteY3" fmla="*/ 120250 h 498536"/>
                  <a:gd name="connsiteX4" fmla="*/ 54719 w 247619"/>
                  <a:gd name="connsiteY4" fmla="*/ 130271 h 498536"/>
                  <a:gd name="connsiteX5" fmla="*/ 54719 w 247619"/>
                  <a:gd name="connsiteY5" fmla="*/ 142797 h 498536"/>
                  <a:gd name="connsiteX6" fmla="*/ 24656 w 247619"/>
                  <a:gd name="connsiteY6" fmla="*/ 187891 h 498536"/>
                  <a:gd name="connsiteX7" fmla="*/ 24656 w 247619"/>
                  <a:gd name="connsiteY7" fmla="*/ 200417 h 498536"/>
                  <a:gd name="connsiteX8" fmla="*/ 27161 w 247619"/>
                  <a:gd name="connsiteY8" fmla="*/ 217953 h 498536"/>
                  <a:gd name="connsiteX9" fmla="*/ 12130 w 247619"/>
                  <a:gd name="connsiteY9" fmla="*/ 255531 h 498536"/>
                  <a:gd name="connsiteX10" fmla="*/ 27161 w 247619"/>
                  <a:gd name="connsiteY10" fmla="*/ 280583 h 498536"/>
                  <a:gd name="connsiteX11" fmla="*/ 12130 w 247619"/>
                  <a:gd name="connsiteY11" fmla="*/ 308140 h 498536"/>
                  <a:gd name="connsiteX12" fmla="*/ 0 w 247619"/>
                  <a:gd name="connsiteY12" fmla="*/ 340585 h 498536"/>
                  <a:gd name="connsiteX13" fmla="*/ 32172 w 247619"/>
                  <a:gd name="connsiteY13" fmla="*/ 413359 h 498536"/>
                  <a:gd name="connsiteX14" fmla="*/ 37182 w 247619"/>
                  <a:gd name="connsiteY14" fmla="*/ 470979 h 498536"/>
                  <a:gd name="connsiteX15" fmla="*/ 54719 w 247619"/>
                  <a:gd name="connsiteY15" fmla="*/ 498536 h 498536"/>
                  <a:gd name="connsiteX16" fmla="*/ 182484 w 247619"/>
                  <a:gd name="connsiteY16" fmla="*/ 453442 h 498536"/>
                  <a:gd name="connsiteX17" fmla="*/ 217557 w 247619"/>
                  <a:gd name="connsiteY17" fmla="*/ 433401 h 498536"/>
                  <a:gd name="connsiteX18" fmla="*/ 247619 w 247619"/>
                  <a:gd name="connsiteY18" fmla="*/ 388307 h 498536"/>
                  <a:gd name="connsiteX19" fmla="*/ 240104 w 247619"/>
                  <a:gd name="connsiteY19" fmla="*/ 348224 h 498536"/>
                  <a:gd name="connsiteX20" fmla="*/ 205031 w 247619"/>
                  <a:gd name="connsiteY20" fmla="*/ 310646 h 498536"/>
                  <a:gd name="connsiteX21" fmla="*/ 195010 w 247619"/>
                  <a:gd name="connsiteY21" fmla="*/ 280583 h 498536"/>
                  <a:gd name="connsiteX22" fmla="*/ 52213 w 247619"/>
                  <a:gd name="connsiteY22" fmla="*/ 0 h 498536"/>
                  <a:gd name="connsiteX0" fmla="*/ 52213 w 247619"/>
                  <a:gd name="connsiteY0" fmla="*/ 0 h 498536"/>
                  <a:gd name="connsiteX1" fmla="*/ 24656 w 247619"/>
                  <a:gd name="connsiteY1" fmla="*/ 25052 h 498536"/>
                  <a:gd name="connsiteX2" fmla="*/ 34677 w 247619"/>
                  <a:gd name="connsiteY2" fmla="*/ 95198 h 498536"/>
                  <a:gd name="connsiteX3" fmla="*/ 52213 w 247619"/>
                  <a:gd name="connsiteY3" fmla="*/ 120250 h 498536"/>
                  <a:gd name="connsiteX4" fmla="*/ 54719 w 247619"/>
                  <a:gd name="connsiteY4" fmla="*/ 130271 h 498536"/>
                  <a:gd name="connsiteX5" fmla="*/ 54719 w 247619"/>
                  <a:gd name="connsiteY5" fmla="*/ 142797 h 498536"/>
                  <a:gd name="connsiteX6" fmla="*/ 24656 w 247619"/>
                  <a:gd name="connsiteY6" fmla="*/ 187891 h 498536"/>
                  <a:gd name="connsiteX7" fmla="*/ 24656 w 247619"/>
                  <a:gd name="connsiteY7" fmla="*/ 200417 h 498536"/>
                  <a:gd name="connsiteX8" fmla="*/ 27161 w 247619"/>
                  <a:gd name="connsiteY8" fmla="*/ 217953 h 498536"/>
                  <a:gd name="connsiteX9" fmla="*/ 12130 w 247619"/>
                  <a:gd name="connsiteY9" fmla="*/ 255531 h 498536"/>
                  <a:gd name="connsiteX10" fmla="*/ 27161 w 247619"/>
                  <a:gd name="connsiteY10" fmla="*/ 280583 h 498536"/>
                  <a:gd name="connsiteX11" fmla="*/ 12130 w 247619"/>
                  <a:gd name="connsiteY11" fmla="*/ 308140 h 498536"/>
                  <a:gd name="connsiteX12" fmla="*/ 0 w 247619"/>
                  <a:gd name="connsiteY12" fmla="*/ 340585 h 498536"/>
                  <a:gd name="connsiteX13" fmla="*/ 25053 w 247619"/>
                  <a:gd name="connsiteY13" fmla="*/ 413359 h 498536"/>
                  <a:gd name="connsiteX14" fmla="*/ 37182 w 247619"/>
                  <a:gd name="connsiteY14" fmla="*/ 470979 h 498536"/>
                  <a:gd name="connsiteX15" fmla="*/ 54719 w 247619"/>
                  <a:gd name="connsiteY15" fmla="*/ 498536 h 498536"/>
                  <a:gd name="connsiteX16" fmla="*/ 182484 w 247619"/>
                  <a:gd name="connsiteY16" fmla="*/ 453442 h 498536"/>
                  <a:gd name="connsiteX17" fmla="*/ 217557 w 247619"/>
                  <a:gd name="connsiteY17" fmla="*/ 433401 h 498536"/>
                  <a:gd name="connsiteX18" fmla="*/ 247619 w 247619"/>
                  <a:gd name="connsiteY18" fmla="*/ 388307 h 498536"/>
                  <a:gd name="connsiteX19" fmla="*/ 240104 w 247619"/>
                  <a:gd name="connsiteY19" fmla="*/ 348224 h 498536"/>
                  <a:gd name="connsiteX20" fmla="*/ 205031 w 247619"/>
                  <a:gd name="connsiteY20" fmla="*/ 310646 h 498536"/>
                  <a:gd name="connsiteX21" fmla="*/ 195010 w 247619"/>
                  <a:gd name="connsiteY21" fmla="*/ 280583 h 498536"/>
                  <a:gd name="connsiteX22" fmla="*/ 52213 w 247619"/>
                  <a:gd name="connsiteY22" fmla="*/ 0 h 498536"/>
                  <a:gd name="connsiteX0" fmla="*/ 52213 w 247619"/>
                  <a:gd name="connsiteY0" fmla="*/ 0 h 512826"/>
                  <a:gd name="connsiteX1" fmla="*/ 24656 w 247619"/>
                  <a:gd name="connsiteY1" fmla="*/ 25052 h 512826"/>
                  <a:gd name="connsiteX2" fmla="*/ 34677 w 247619"/>
                  <a:gd name="connsiteY2" fmla="*/ 95198 h 512826"/>
                  <a:gd name="connsiteX3" fmla="*/ 52213 w 247619"/>
                  <a:gd name="connsiteY3" fmla="*/ 120250 h 512826"/>
                  <a:gd name="connsiteX4" fmla="*/ 54719 w 247619"/>
                  <a:gd name="connsiteY4" fmla="*/ 130271 h 512826"/>
                  <a:gd name="connsiteX5" fmla="*/ 54719 w 247619"/>
                  <a:gd name="connsiteY5" fmla="*/ 142797 h 512826"/>
                  <a:gd name="connsiteX6" fmla="*/ 24656 w 247619"/>
                  <a:gd name="connsiteY6" fmla="*/ 187891 h 512826"/>
                  <a:gd name="connsiteX7" fmla="*/ 24656 w 247619"/>
                  <a:gd name="connsiteY7" fmla="*/ 200417 h 512826"/>
                  <a:gd name="connsiteX8" fmla="*/ 27161 w 247619"/>
                  <a:gd name="connsiteY8" fmla="*/ 217953 h 512826"/>
                  <a:gd name="connsiteX9" fmla="*/ 12130 w 247619"/>
                  <a:gd name="connsiteY9" fmla="*/ 255531 h 512826"/>
                  <a:gd name="connsiteX10" fmla="*/ 27161 w 247619"/>
                  <a:gd name="connsiteY10" fmla="*/ 280583 h 512826"/>
                  <a:gd name="connsiteX11" fmla="*/ 12130 w 247619"/>
                  <a:gd name="connsiteY11" fmla="*/ 308140 h 512826"/>
                  <a:gd name="connsiteX12" fmla="*/ 0 w 247619"/>
                  <a:gd name="connsiteY12" fmla="*/ 340585 h 512826"/>
                  <a:gd name="connsiteX13" fmla="*/ 25053 w 247619"/>
                  <a:gd name="connsiteY13" fmla="*/ 413359 h 512826"/>
                  <a:gd name="connsiteX14" fmla="*/ 37182 w 247619"/>
                  <a:gd name="connsiteY14" fmla="*/ 470979 h 512826"/>
                  <a:gd name="connsiteX15" fmla="*/ 54719 w 247619"/>
                  <a:gd name="connsiteY15" fmla="*/ 512826 h 512826"/>
                  <a:gd name="connsiteX16" fmla="*/ 182484 w 247619"/>
                  <a:gd name="connsiteY16" fmla="*/ 453442 h 512826"/>
                  <a:gd name="connsiteX17" fmla="*/ 217557 w 247619"/>
                  <a:gd name="connsiteY17" fmla="*/ 433401 h 512826"/>
                  <a:gd name="connsiteX18" fmla="*/ 247619 w 247619"/>
                  <a:gd name="connsiteY18" fmla="*/ 388307 h 512826"/>
                  <a:gd name="connsiteX19" fmla="*/ 240104 w 247619"/>
                  <a:gd name="connsiteY19" fmla="*/ 348224 h 512826"/>
                  <a:gd name="connsiteX20" fmla="*/ 205031 w 247619"/>
                  <a:gd name="connsiteY20" fmla="*/ 310646 h 512826"/>
                  <a:gd name="connsiteX21" fmla="*/ 195010 w 247619"/>
                  <a:gd name="connsiteY21" fmla="*/ 280583 h 512826"/>
                  <a:gd name="connsiteX22" fmla="*/ 52213 w 247619"/>
                  <a:gd name="connsiteY22" fmla="*/ 0 h 512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7619" h="512826">
                    <a:moveTo>
                      <a:pt x="52213" y="0"/>
                    </a:moveTo>
                    <a:lnTo>
                      <a:pt x="24656" y="25052"/>
                    </a:lnTo>
                    <a:lnTo>
                      <a:pt x="34677" y="95198"/>
                    </a:lnTo>
                    <a:lnTo>
                      <a:pt x="52213" y="120250"/>
                    </a:lnTo>
                    <a:lnTo>
                      <a:pt x="54719" y="130271"/>
                    </a:lnTo>
                    <a:lnTo>
                      <a:pt x="54719" y="142797"/>
                    </a:lnTo>
                    <a:lnTo>
                      <a:pt x="24656" y="187891"/>
                    </a:lnTo>
                    <a:lnTo>
                      <a:pt x="24656" y="200417"/>
                    </a:lnTo>
                    <a:lnTo>
                      <a:pt x="27161" y="217953"/>
                    </a:lnTo>
                    <a:lnTo>
                      <a:pt x="12130" y="255531"/>
                    </a:lnTo>
                    <a:lnTo>
                      <a:pt x="27161" y="280583"/>
                    </a:lnTo>
                    <a:lnTo>
                      <a:pt x="12130" y="308140"/>
                    </a:lnTo>
                    <a:lnTo>
                      <a:pt x="0" y="340585"/>
                    </a:lnTo>
                    <a:lnTo>
                      <a:pt x="25053" y="413359"/>
                    </a:lnTo>
                    <a:lnTo>
                      <a:pt x="37182" y="470979"/>
                    </a:lnTo>
                    <a:lnTo>
                      <a:pt x="54719" y="512826"/>
                    </a:lnTo>
                    <a:lnTo>
                      <a:pt x="182484" y="453442"/>
                    </a:lnTo>
                    <a:lnTo>
                      <a:pt x="217557" y="433401"/>
                    </a:lnTo>
                    <a:lnTo>
                      <a:pt x="247619" y="388307"/>
                    </a:lnTo>
                    <a:lnTo>
                      <a:pt x="240104" y="348224"/>
                    </a:lnTo>
                    <a:lnTo>
                      <a:pt x="205031" y="310646"/>
                    </a:lnTo>
                    <a:lnTo>
                      <a:pt x="195010" y="280583"/>
                    </a:lnTo>
                    <a:lnTo>
                      <a:pt x="52213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1" name="Freeform 41">
                <a:extLst>
                  <a:ext uri="{FF2B5EF4-FFF2-40B4-BE49-F238E27FC236}">
                    <a16:creationId xmlns:a16="http://schemas.microsoft.com/office/drawing/2014/main" id="{098100BA-9590-4DFE-881F-C9FFD8241C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5187" y="1907646"/>
                <a:ext cx="227542" cy="408782"/>
              </a:xfrm>
              <a:custGeom>
                <a:avLst/>
                <a:gdLst>
                  <a:gd name="connsiteX0" fmla="*/ 0 w 273068"/>
                  <a:gd name="connsiteY0" fmla="*/ 92692 h 491020"/>
                  <a:gd name="connsiteX1" fmla="*/ 32568 w 273068"/>
                  <a:gd name="connsiteY1" fmla="*/ 147807 h 491020"/>
                  <a:gd name="connsiteX2" fmla="*/ 50105 w 273068"/>
                  <a:gd name="connsiteY2" fmla="*/ 215447 h 491020"/>
                  <a:gd name="connsiteX3" fmla="*/ 75157 w 273068"/>
                  <a:gd name="connsiteY3" fmla="*/ 270562 h 491020"/>
                  <a:gd name="connsiteX4" fmla="*/ 102714 w 273068"/>
                  <a:gd name="connsiteY4" fmla="*/ 303130 h 491020"/>
                  <a:gd name="connsiteX5" fmla="*/ 127766 w 273068"/>
                  <a:gd name="connsiteY5" fmla="*/ 373275 h 491020"/>
                  <a:gd name="connsiteX6" fmla="*/ 157828 w 273068"/>
                  <a:gd name="connsiteY6" fmla="*/ 491020 h 491020"/>
                  <a:gd name="connsiteX7" fmla="*/ 270563 w 273068"/>
                  <a:gd name="connsiteY7" fmla="*/ 465968 h 491020"/>
                  <a:gd name="connsiteX8" fmla="*/ 255531 w 273068"/>
                  <a:gd name="connsiteY8" fmla="*/ 428390 h 491020"/>
                  <a:gd name="connsiteX9" fmla="*/ 248016 w 273068"/>
                  <a:gd name="connsiteY9" fmla="*/ 390812 h 491020"/>
                  <a:gd name="connsiteX10" fmla="*/ 217953 w 273068"/>
                  <a:gd name="connsiteY10" fmla="*/ 293109 h 491020"/>
                  <a:gd name="connsiteX11" fmla="*/ 245511 w 273068"/>
                  <a:gd name="connsiteY11" fmla="*/ 232984 h 491020"/>
                  <a:gd name="connsiteX12" fmla="*/ 230479 w 273068"/>
                  <a:gd name="connsiteY12" fmla="*/ 215447 h 491020"/>
                  <a:gd name="connsiteX13" fmla="*/ 245511 w 273068"/>
                  <a:gd name="connsiteY13" fmla="*/ 182880 h 491020"/>
                  <a:gd name="connsiteX14" fmla="*/ 245511 w 273068"/>
                  <a:gd name="connsiteY14" fmla="*/ 137786 h 491020"/>
                  <a:gd name="connsiteX15" fmla="*/ 273068 w 273068"/>
                  <a:gd name="connsiteY15" fmla="*/ 97703 h 491020"/>
                  <a:gd name="connsiteX16" fmla="*/ 255531 w 273068"/>
                  <a:gd name="connsiteY16" fmla="*/ 60125 h 491020"/>
                  <a:gd name="connsiteX17" fmla="*/ 245511 w 273068"/>
                  <a:gd name="connsiteY17" fmla="*/ 0 h 491020"/>
                  <a:gd name="connsiteX18" fmla="*/ 205427 w 273068"/>
                  <a:gd name="connsiteY18" fmla="*/ 17536 h 491020"/>
                  <a:gd name="connsiteX19" fmla="*/ 0 w 273068"/>
                  <a:gd name="connsiteY19" fmla="*/ 92692 h 491020"/>
                  <a:gd name="connsiteX0" fmla="*/ 0 w 273068"/>
                  <a:gd name="connsiteY0" fmla="*/ 92692 h 491020"/>
                  <a:gd name="connsiteX1" fmla="*/ 50105 w 273068"/>
                  <a:gd name="connsiteY1" fmla="*/ 215447 h 491020"/>
                  <a:gd name="connsiteX2" fmla="*/ 75157 w 273068"/>
                  <a:gd name="connsiteY2" fmla="*/ 270562 h 491020"/>
                  <a:gd name="connsiteX3" fmla="*/ 102714 w 273068"/>
                  <a:gd name="connsiteY3" fmla="*/ 303130 h 491020"/>
                  <a:gd name="connsiteX4" fmla="*/ 127766 w 273068"/>
                  <a:gd name="connsiteY4" fmla="*/ 373275 h 491020"/>
                  <a:gd name="connsiteX5" fmla="*/ 157828 w 273068"/>
                  <a:gd name="connsiteY5" fmla="*/ 491020 h 491020"/>
                  <a:gd name="connsiteX6" fmla="*/ 270563 w 273068"/>
                  <a:gd name="connsiteY6" fmla="*/ 465968 h 491020"/>
                  <a:gd name="connsiteX7" fmla="*/ 255531 w 273068"/>
                  <a:gd name="connsiteY7" fmla="*/ 428390 h 491020"/>
                  <a:gd name="connsiteX8" fmla="*/ 248016 w 273068"/>
                  <a:gd name="connsiteY8" fmla="*/ 390812 h 491020"/>
                  <a:gd name="connsiteX9" fmla="*/ 217953 w 273068"/>
                  <a:gd name="connsiteY9" fmla="*/ 293109 h 491020"/>
                  <a:gd name="connsiteX10" fmla="*/ 245511 w 273068"/>
                  <a:gd name="connsiteY10" fmla="*/ 232984 h 491020"/>
                  <a:gd name="connsiteX11" fmla="*/ 230479 w 273068"/>
                  <a:gd name="connsiteY11" fmla="*/ 215447 h 491020"/>
                  <a:gd name="connsiteX12" fmla="*/ 245511 w 273068"/>
                  <a:gd name="connsiteY12" fmla="*/ 182880 h 491020"/>
                  <a:gd name="connsiteX13" fmla="*/ 245511 w 273068"/>
                  <a:gd name="connsiteY13" fmla="*/ 137786 h 491020"/>
                  <a:gd name="connsiteX14" fmla="*/ 273068 w 273068"/>
                  <a:gd name="connsiteY14" fmla="*/ 97703 h 491020"/>
                  <a:gd name="connsiteX15" fmla="*/ 255531 w 273068"/>
                  <a:gd name="connsiteY15" fmla="*/ 60125 h 491020"/>
                  <a:gd name="connsiteX16" fmla="*/ 245511 w 273068"/>
                  <a:gd name="connsiteY16" fmla="*/ 0 h 491020"/>
                  <a:gd name="connsiteX17" fmla="*/ 205427 w 273068"/>
                  <a:gd name="connsiteY17" fmla="*/ 17536 h 491020"/>
                  <a:gd name="connsiteX18" fmla="*/ 0 w 273068"/>
                  <a:gd name="connsiteY18" fmla="*/ 92692 h 491020"/>
                  <a:gd name="connsiteX0" fmla="*/ 0 w 273068"/>
                  <a:gd name="connsiteY0" fmla="*/ 92692 h 491020"/>
                  <a:gd name="connsiteX1" fmla="*/ 50105 w 273068"/>
                  <a:gd name="connsiteY1" fmla="*/ 215447 h 491020"/>
                  <a:gd name="connsiteX2" fmla="*/ 65631 w 273068"/>
                  <a:gd name="connsiteY2" fmla="*/ 268177 h 491020"/>
                  <a:gd name="connsiteX3" fmla="*/ 102714 w 273068"/>
                  <a:gd name="connsiteY3" fmla="*/ 303130 h 491020"/>
                  <a:gd name="connsiteX4" fmla="*/ 127766 w 273068"/>
                  <a:gd name="connsiteY4" fmla="*/ 373275 h 491020"/>
                  <a:gd name="connsiteX5" fmla="*/ 157828 w 273068"/>
                  <a:gd name="connsiteY5" fmla="*/ 491020 h 491020"/>
                  <a:gd name="connsiteX6" fmla="*/ 270563 w 273068"/>
                  <a:gd name="connsiteY6" fmla="*/ 465968 h 491020"/>
                  <a:gd name="connsiteX7" fmla="*/ 255531 w 273068"/>
                  <a:gd name="connsiteY7" fmla="*/ 428390 h 491020"/>
                  <a:gd name="connsiteX8" fmla="*/ 248016 w 273068"/>
                  <a:gd name="connsiteY8" fmla="*/ 390812 h 491020"/>
                  <a:gd name="connsiteX9" fmla="*/ 217953 w 273068"/>
                  <a:gd name="connsiteY9" fmla="*/ 293109 h 491020"/>
                  <a:gd name="connsiteX10" fmla="*/ 245511 w 273068"/>
                  <a:gd name="connsiteY10" fmla="*/ 232984 h 491020"/>
                  <a:gd name="connsiteX11" fmla="*/ 230479 w 273068"/>
                  <a:gd name="connsiteY11" fmla="*/ 215447 h 491020"/>
                  <a:gd name="connsiteX12" fmla="*/ 245511 w 273068"/>
                  <a:gd name="connsiteY12" fmla="*/ 182880 h 491020"/>
                  <a:gd name="connsiteX13" fmla="*/ 245511 w 273068"/>
                  <a:gd name="connsiteY13" fmla="*/ 137786 h 491020"/>
                  <a:gd name="connsiteX14" fmla="*/ 273068 w 273068"/>
                  <a:gd name="connsiteY14" fmla="*/ 97703 h 491020"/>
                  <a:gd name="connsiteX15" fmla="*/ 255531 w 273068"/>
                  <a:gd name="connsiteY15" fmla="*/ 60125 h 491020"/>
                  <a:gd name="connsiteX16" fmla="*/ 245511 w 273068"/>
                  <a:gd name="connsiteY16" fmla="*/ 0 h 491020"/>
                  <a:gd name="connsiteX17" fmla="*/ 205427 w 273068"/>
                  <a:gd name="connsiteY17" fmla="*/ 17536 h 491020"/>
                  <a:gd name="connsiteX18" fmla="*/ 0 w 273068"/>
                  <a:gd name="connsiteY18" fmla="*/ 92692 h 49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3068" h="491020">
                    <a:moveTo>
                      <a:pt x="0" y="92692"/>
                    </a:moveTo>
                    <a:lnTo>
                      <a:pt x="50105" y="215447"/>
                    </a:lnTo>
                    <a:lnTo>
                      <a:pt x="65631" y="268177"/>
                    </a:lnTo>
                    <a:lnTo>
                      <a:pt x="102714" y="303130"/>
                    </a:lnTo>
                    <a:lnTo>
                      <a:pt x="127766" y="373275"/>
                    </a:lnTo>
                    <a:lnTo>
                      <a:pt x="157828" y="491020"/>
                    </a:lnTo>
                    <a:lnTo>
                      <a:pt x="270563" y="465968"/>
                    </a:lnTo>
                    <a:lnTo>
                      <a:pt x="255531" y="428390"/>
                    </a:lnTo>
                    <a:lnTo>
                      <a:pt x="248016" y="390812"/>
                    </a:lnTo>
                    <a:lnTo>
                      <a:pt x="217953" y="293109"/>
                    </a:lnTo>
                    <a:lnTo>
                      <a:pt x="245511" y="232984"/>
                    </a:lnTo>
                    <a:lnTo>
                      <a:pt x="230479" y="215447"/>
                    </a:lnTo>
                    <a:lnTo>
                      <a:pt x="245511" y="182880"/>
                    </a:lnTo>
                    <a:lnTo>
                      <a:pt x="245511" y="137786"/>
                    </a:lnTo>
                    <a:lnTo>
                      <a:pt x="273068" y="97703"/>
                    </a:lnTo>
                    <a:lnTo>
                      <a:pt x="255531" y="60125"/>
                    </a:lnTo>
                    <a:lnTo>
                      <a:pt x="245511" y="0"/>
                    </a:lnTo>
                    <a:lnTo>
                      <a:pt x="205427" y="17536"/>
                    </a:lnTo>
                    <a:lnTo>
                      <a:pt x="0" y="92692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2" name="Freeform 42">
                <a:extLst>
                  <a:ext uri="{FF2B5EF4-FFF2-40B4-BE49-F238E27FC236}">
                    <a16:creationId xmlns:a16="http://schemas.microsoft.com/office/drawing/2014/main" id="{342A980D-49BB-4EE3-B018-5F104A8146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48806" y="2197366"/>
                <a:ext cx="435239" cy="242093"/>
              </a:xfrm>
              <a:custGeom>
                <a:avLst/>
                <a:gdLst>
                  <a:gd name="connsiteX0" fmla="*/ 0 w 523588"/>
                  <a:gd name="connsiteY0" fmla="*/ 137787 h 290604"/>
                  <a:gd name="connsiteX1" fmla="*/ 5010 w 523588"/>
                  <a:gd name="connsiteY1" fmla="*/ 217953 h 290604"/>
                  <a:gd name="connsiteX2" fmla="*/ 17536 w 523588"/>
                  <a:gd name="connsiteY2" fmla="*/ 250521 h 290604"/>
                  <a:gd name="connsiteX3" fmla="*/ 20041 w 523588"/>
                  <a:gd name="connsiteY3" fmla="*/ 290604 h 290604"/>
                  <a:gd name="connsiteX4" fmla="*/ 303129 w 523588"/>
                  <a:gd name="connsiteY4" fmla="*/ 170354 h 290604"/>
                  <a:gd name="connsiteX5" fmla="*/ 360749 w 523588"/>
                  <a:gd name="connsiteY5" fmla="*/ 237995 h 290604"/>
                  <a:gd name="connsiteX6" fmla="*/ 383296 w 523588"/>
                  <a:gd name="connsiteY6" fmla="*/ 253026 h 290604"/>
                  <a:gd name="connsiteX7" fmla="*/ 383296 w 523588"/>
                  <a:gd name="connsiteY7" fmla="*/ 253026 h 290604"/>
                  <a:gd name="connsiteX8" fmla="*/ 403338 w 523588"/>
                  <a:gd name="connsiteY8" fmla="*/ 210437 h 290604"/>
                  <a:gd name="connsiteX9" fmla="*/ 408348 w 523588"/>
                  <a:gd name="connsiteY9" fmla="*/ 190396 h 290604"/>
                  <a:gd name="connsiteX10" fmla="*/ 428390 w 523588"/>
                  <a:gd name="connsiteY10" fmla="*/ 195406 h 290604"/>
                  <a:gd name="connsiteX11" fmla="*/ 455947 w 523588"/>
                  <a:gd name="connsiteY11" fmla="*/ 202922 h 290604"/>
                  <a:gd name="connsiteX12" fmla="*/ 470978 w 523588"/>
                  <a:gd name="connsiteY12" fmla="*/ 190396 h 290604"/>
                  <a:gd name="connsiteX13" fmla="*/ 478494 w 523588"/>
                  <a:gd name="connsiteY13" fmla="*/ 177870 h 290604"/>
                  <a:gd name="connsiteX14" fmla="*/ 523588 w 523588"/>
                  <a:gd name="connsiteY14" fmla="*/ 140292 h 290604"/>
                  <a:gd name="connsiteX15" fmla="*/ 523588 w 523588"/>
                  <a:gd name="connsiteY15" fmla="*/ 115240 h 290604"/>
                  <a:gd name="connsiteX16" fmla="*/ 503546 w 523588"/>
                  <a:gd name="connsiteY16" fmla="*/ 97703 h 290604"/>
                  <a:gd name="connsiteX17" fmla="*/ 478494 w 523588"/>
                  <a:gd name="connsiteY17" fmla="*/ 87682 h 290604"/>
                  <a:gd name="connsiteX18" fmla="*/ 455947 w 523588"/>
                  <a:gd name="connsiteY18" fmla="*/ 87682 h 290604"/>
                  <a:gd name="connsiteX19" fmla="*/ 465968 w 523588"/>
                  <a:gd name="connsiteY19" fmla="*/ 102714 h 290604"/>
                  <a:gd name="connsiteX20" fmla="*/ 480999 w 523588"/>
                  <a:gd name="connsiteY20" fmla="*/ 120250 h 290604"/>
                  <a:gd name="connsiteX21" fmla="*/ 488515 w 523588"/>
                  <a:gd name="connsiteY21" fmla="*/ 130271 h 290604"/>
                  <a:gd name="connsiteX22" fmla="*/ 478494 w 523588"/>
                  <a:gd name="connsiteY22" fmla="*/ 162839 h 290604"/>
                  <a:gd name="connsiteX23" fmla="*/ 445926 w 523588"/>
                  <a:gd name="connsiteY23" fmla="*/ 170354 h 290604"/>
                  <a:gd name="connsiteX24" fmla="*/ 425885 w 523588"/>
                  <a:gd name="connsiteY24" fmla="*/ 160333 h 290604"/>
                  <a:gd name="connsiteX25" fmla="*/ 408348 w 523588"/>
                  <a:gd name="connsiteY25" fmla="*/ 137787 h 290604"/>
                  <a:gd name="connsiteX26" fmla="*/ 395822 w 523588"/>
                  <a:gd name="connsiteY26" fmla="*/ 117745 h 290604"/>
                  <a:gd name="connsiteX27" fmla="*/ 340708 w 523588"/>
                  <a:gd name="connsiteY27" fmla="*/ 75156 h 290604"/>
                  <a:gd name="connsiteX28" fmla="*/ 343213 w 523588"/>
                  <a:gd name="connsiteY28" fmla="*/ 45094 h 290604"/>
                  <a:gd name="connsiteX29" fmla="*/ 335697 w 523588"/>
                  <a:gd name="connsiteY29" fmla="*/ 22547 h 290604"/>
                  <a:gd name="connsiteX30" fmla="*/ 303129 w 523588"/>
                  <a:gd name="connsiteY30" fmla="*/ 0 h 290604"/>
                  <a:gd name="connsiteX31" fmla="*/ 270562 w 523588"/>
                  <a:gd name="connsiteY31" fmla="*/ 37578 h 290604"/>
                  <a:gd name="connsiteX32" fmla="*/ 250520 w 523588"/>
                  <a:gd name="connsiteY32" fmla="*/ 62630 h 290604"/>
                  <a:gd name="connsiteX33" fmla="*/ 115239 w 523588"/>
                  <a:gd name="connsiteY33" fmla="*/ 110229 h 290604"/>
                  <a:gd name="connsiteX34" fmla="*/ 115239 w 523588"/>
                  <a:gd name="connsiteY34" fmla="*/ 122755 h 290604"/>
                  <a:gd name="connsiteX35" fmla="*/ 0 w 523588"/>
                  <a:gd name="connsiteY35" fmla="*/ 137787 h 290604"/>
                  <a:gd name="connsiteX0" fmla="*/ 0 w 523588"/>
                  <a:gd name="connsiteY0" fmla="*/ 137787 h 290604"/>
                  <a:gd name="connsiteX1" fmla="*/ 5010 w 523588"/>
                  <a:gd name="connsiteY1" fmla="*/ 217953 h 290604"/>
                  <a:gd name="connsiteX2" fmla="*/ 17536 w 523588"/>
                  <a:gd name="connsiteY2" fmla="*/ 250521 h 290604"/>
                  <a:gd name="connsiteX3" fmla="*/ 20041 w 523588"/>
                  <a:gd name="connsiteY3" fmla="*/ 290604 h 290604"/>
                  <a:gd name="connsiteX4" fmla="*/ 303129 w 523588"/>
                  <a:gd name="connsiteY4" fmla="*/ 170354 h 290604"/>
                  <a:gd name="connsiteX5" fmla="*/ 360749 w 523588"/>
                  <a:gd name="connsiteY5" fmla="*/ 237995 h 290604"/>
                  <a:gd name="connsiteX6" fmla="*/ 383296 w 523588"/>
                  <a:gd name="connsiteY6" fmla="*/ 253026 h 290604"/>
                  <a:gd name="connsiteX7" fmla="*/ 383296 w 523588"/>
                  <a:gd name="connsiteY7" fmla="*/ 253026 h 290604"/>
                  <a:gd name="connsiteX8" fmla="*/ 403338 w 523588"/>
                  <a:gd name="connsiteY8" fmla="*/ 210437 h 290604"/>
                  <a:gd name="connsiteX9" fmla="*/ 408348 w 523588"/>
                  <a:gd name="connsiteY9" fmla="*/ 190396 h 290604"/>
                  <a:gd name="connsiteX10" fmla="*/ 428390 w 523588"/>
                  <a:gd name="connsiteY10" fmla="*/ 195406 h 290604"/>
                  <a:gd name="connsiteX11" fmla="*/ 455947 w 523588"/>
                  <a:gd name="connsiteY11" fmla="*/ 202922 h 290604"/>
                  <a:gd name="connsiteX12" fmla="*/ 470978 w 523588"/>
                  <a:gd name="connsiteY12" fmla="*/ 190396 h 290604"/>
                  <a:gd name="connsiteX13" fmla="*/ 478494 w 523588"/>
                  <a:gd name="connsiteY13" fmla="*/ 177870 h 290604"/>
                  <a:gd name="connsiteX14" fmla="*/ 523588 w 523588"/>
                  <a:gd name="connsiteY14" fmla="*/ 140292 h 290604"/>
                  <a:gd name="connsiteX15" fmla="*/ 523588 w 523588"/>
                  <a:gd name="connsiteY15" fmla="*/ 115240 h 290604"/>
                  <a:gd name="connsiteX16" fmla="*/ 503546 w 523588"/>
                  <a:gd name="connsiteY16" fmla="*/ 97703 h 290604"/>
                  <a:gd name="connsiteX17" fmla="*/ 478494 w 523588"/>
                  <a:gd name="connsiteY17" fmla="*/ 87682 h 290604"/>
                  <a:gd name="connsiteX18" fmla="*/ 455947 w 523588"/>
                  <a:gd name="connsiteY18" fmla="*/ 87682 h 290604"/>
                  <a:gd name="connsiteX19" fmla="*/ 465968 w 523588"/>
                  <a:gd name="connsiteY19" fmla="*/ 102714 h 290604"/>
                  <a:gd name="connsiteX20" fmla="*/ 480999 w 523588"/>
                  <a:gd name="connsiteY20" fmla="*/ 120250 h 290604"/>
                  <a:gd name="connsiteX21" fmla="*/ 488515 w 523588"/>
                  <a:gd name="connsiteY21" fmla="*/ 130271 h 290604"/>
                  <a:gd name="connsiteX22" fmla="*/ 478494 w 523588"/>
                  <a:gd name="connsiteY22" fmla="*/ 162839 h 290604"/>
                  <a:gd name="connsiteX23" fmla="*/ 445926 w 523588"/>
                  <a:gd name="connsiteY23" fmla="*/ 170354 h 290604"/>
                  <a:gd name="connsiteX24" fmla="*/ 425885 w 523588"/>
                  <a:gd name="connsiteY24" fmla="*/ 160333 h 290604"/>
                  <a:gd name="connsiteX25" fmla="*/ 408348 w 523588"/>
                  <a:gd name="connsiteY25" fmla="*/ 137787 h 290604"/>
                  <a:gd name="connsiteX26" fmla="*/ 395822 w 523588"/>
                  <a:gd name="connsiteY26" fmla="*/ 117745 h 290604"/>
                  <a:gd name="connsiteX27" fmla="*/ 340708 w 523588"/>
                  <a:gd name="connsiteY27" fmla="*/ 75156 h 290604"/>
                  <a:gd name="connsiteX28" fmla="*/ 343213 w 523588"/>
                  <a:gd name="connsiteY28" fmla="*/ 45094 h 290604"/>
                  <a:gd name="connsiteX29" fmla="*/ 335697 w 523588"/>
                  <a:gd name="connsiteY29" fmla="*/ 22547 h 290604"/>
                  <a:gd name="connsiteX30" fmla="*/ 303129 w 523588"/>
                  <a:gd name="connsiteY30" fmla="*/ 0 h 290604"/>
                  <a:gd name="connsiteX31" fmla="*/ 270562 w 523588"/>
                  <a:gd name="connsiteY31" fmla="*/ 37578 h 290604"/>
                  <a:gd name="connsiteX32" fmla="*/ 115239 w 523588"/>
                  <a:gd name="connsiteY32" fmla="*/ 110229 h 290604"/>
                  <a:gd name="connsiteX33" fmla="*/ 115239 w 523588"/>
                  <a:gd name="connsiteY33" fmla="*/ 122755 h 290604"/>
                  <a:gd name="connsiteX34" fmla="*/ 0 w 523588"/>
                  <a:gd name="connsiteY34" fmla="*/ 137787 h 290604"/>
                  <a:gd name="connsiteX0" fmla="*/ 0 w 523588"/>
                  <a:gd name="connsiteY0" fmla="*/ 137787 h 290604"/>
                  <a:gd name="connsiteX1" fmla="*/ 5010 w 523588"/>
                  <a:gd name="connsiteY1" fmla="*/ 217953 h 290604"/>
                  <a:gd name="connsiteX2" fmla="*/ 17536 w 523588"/>
                  <a:gd name="connsiteY2" fmla="*/ 250521 h 290604"/>
                  <a:gd name="connsiteX3" fmla="*/ 20041 w 523588"/>
                  <a:gd name="connsiteY3" fmla="*/ 290604 h 290604"/>
                  <a:gd name="connsiteX4" fmla="*/ 303129 w 523588"/>
                  <a:gd name="connsiteY4" fmla="*/ 170354 h 290604"/>
                  <a:gd name="connsiteX5" fmla="*/ 360749 w 523588"/>
                  <a:gd name="connsiteY5" fmla="*/ 237995 h 290604"/>
                  <a:gd name="connsiteX6" fmla="*/ 383296 w 523588"/>
                  <a:gd name="connsiteY6" fmla="*/ 253026 h 290604"/>
                  <a:gd name="connsiteX7" fmla="*/ 383296 w 523588"/>
                  <a:gd name="connsiteY7" fmla="*/ 253026 h 290604"/>
                  <a:gd name="connsiteX8" fmla="*/ 403338 w 523588"/>
                  <a:gd name="connsiteY8" fmla="*/ 210437 h 290604"/>
                  <a:gd name="connsiteX9" fmla="*/ 408348 w 523588"/>
                  <a:gd name="connsiteY9" fmla="*/ 190396 h 290604"/>
                  <a:gd name="connsiteX10" fmla="*/ 428390 w 523588"/>
                  <a:gd name="connsiteY10" fmla="*/ 195406 h 290604"/>
                  <a:gd name="connsiteX11" fmla="*/ 455947 w 523588"/>
                  <a:gd name="connsiteY11" fmla="*/ 202922 h 290604"/>
                  <a:gd name="connsiteX12" fmla="*/ 470978 w 523588"/>
                  <a:gd name="connsiteY12" fmla="*/ 190396 h 290604"/>
                  <a:gd name="connsiteX13" fmla="*/ 478494 w 523588"/>
                  <a:gd name="connsiteY13" fmla="*/ 177870 h 290604"/>
                  <a:gd name="connsiteX14" fmla="*/ 523588 w 523588"/>
                  <a:gd name="connsiteY14" fmla="*/ 140292 h 290604"/>
                  <a:gd name="connsiteX15" fmla="*/ 523588 w 523588"/>
                  <a:gd name="connsiteY15" fmla="*/ 115240 h 290604"/>
                  <a:gd name="connsiteX16" fmla="*/ 503546 w 523588"/>
                  <a:gd name="connsiteY16" fmla="*/ 97703 h 290604"/>
                  <a:gd name="connsiteX17" fmla="*/ 478494 w 523588"/>
                  <a:gd name="connsiteY17" fmla="*/ 87682 h 290604"/>
                  <a:gd name="connsiteX18" fmla="*/ 455947 w 523588"/>
                  <a:gd name="connsiteY18" fmla="*/ 87682 h 290604"/>
                  <a:gd name="connsiteX19" fmla="*/ 465968 w 523588"/>
                  <a:gd name="connsiteY19" fmla="*/ 102714 h 290604"/>
                  <a:gd name="connsiteX20" fmla="*/ 480999 w 523588"/>
                  <a:gd name="connsiteY20" fmla="*/ 120250 h 290604"/>
                  <a:gd name="connsiteX21" fmla="*/ 488515 w 523588"/>
                  <a:gd name="connsiteY21" fmla="*/ 130271 h 290604"/>
                  <a:gd name="connsiteX22" fmla="*/ 478494 w 523588"/>
                  <a:gd name="connsiteY22" fmla="*/ 162839 h 290604"/>
                  <a:gd name="connsiteX23" fmla="*/ 445926 w 523588"/>
                  <a:gd name="connsiteY23" fmla="*/ 170354 h 290604"/>
                  <a:gd name="connsiteX24" fmla="*/ 425885 w 523588"/>
                  <a:gd name="connsiteY24" fmla="*/ 160333 h 290604"/>
                  <a:gd name="connsiteX25" fmla="*/ 408348 w 523588"/>
                  <a:gd name="connsiteY25" fmla="*/ 137787 h 290604"/>
                  <a:gd name="connsiteX26" fmla="*/ 395822 w 523588"/>
                  <a:gd name="connsiteY26" fmla="*/ 117745 h 290604"/>
                  <a:gd name="connsiteX27" fmla="*/ 340708 w 523588"/>
                  <a:gd name="connsiteY27" fmla="*/ 75156 h 290604"/>
                  <a:gd name="connsiteX28" fmla="*/ 343213 w 523588"/>
                  <a:gd name="connsiteY28" fmla="*/ 45094 h 290604"/>
                  <a:gd name="connsiteX29" fmla="*/ 335697 w 523588"/>
                  <a:gd name="connsiteY29" fmla="*/ 22547 h 290604"/>
                  <a:gd name="connsiteX30" fmla="*/ 303129 w 523588"/>
                  <a:gd name="connsiteY30" fmla="*/ 0 h 290604"/>
                  <a:gd name="connsiteX31" fmla="*/ 270562 w 523588"/>
                  <a:gd name="connsiteY31" fmla="*/ 37578 h 290604"/>
                  <a:gd name="connsiteX32" fmla="*/ 115239 w 523588"/>
                  <a:gd name="connsiteY32" fmla="*/ 110229 h 290604"/>
                  <a:gd name="connsiteX33" fmla="*/ 98529 w 523588"/>
                  <a:gd name="connsiteY33" fmla="*/ 117990 h 290604"/>
                  <a:gd name="connsiteX34" fmla="*/ 0 w 523588"/>
                  <a:gd name="connsiteY34" fmla="*/ 137787 h 290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23588" h="290604">
                    <a:moveTo>
                      <a:pt x="0" y="137787"/>
                    </a:moveTo>
                    <a:lnTo>
                      <a:pt x="5010" y="217953"/>
                    </a:lnTo>
                    <a:lnTo>
                      <a:pt x="17536" y="250521"/>
                    </a:lnTo>
                    <a:lnTo>
                      <a:pt x="20041" y="290604"/>
                    </a:lnTo>
                    <a:lnTo>
                      <a:pt x="303129" y="170354"/>
                    </a:lnTo>
                    <a:lnTo>
                      <a:pt x="360749" y="237995"/>
                    </a:lnTo>
                    <a:lnTo>
                      <a:pt x="383296" y="253026"/>
                    </a:lnTo>
                    <a:lnTo>
                      <a:pt x="383296" y="253026"/>
                    </a:lnTo>
                    <a:lnTo>
                      <a:pt x="403338" y="210437"/>
                    </a:lnTo>
                    <a:lnTo>
                      <a:pt x="408348" y="190396"/>
                    </a:lnTo>
                    <a:lnTo>
                      <a:pt x="428390" y="195406"/>
                    </a:lnTo>
                    <a:lnTo>
                      <a:pt x="455947" y="202922"/>
                    </a:lnTo>
                    <a:lnTo>
                      <a:pt x="470978" y="190396"/>
                    </a:lnTo>
                    <a:lnTo>
                      <a:pt x="478494" y="177870"/>
                    </a:lnTo>
                    <a:lnTo>
                      <a:pt x="523588" y="140292"/>
                    </a:lnTo>
                    <a:lnTo>
                      <a:pt x="523588" y="115240"/>
                    </a:lnTo>
                    <a:lnTo>
                      <a:pt x="503546" y="97703"/>
                    </a:lnTo>
                    <a:lnTo>
                      <a:pt x="478494" y="87682"/>
                    </a:lnTo>
                    <a:lnTo>
                      <a:pt x="455947" y="87682"/>
                    </a:lnTo>
                    <a:lnTo>
                      <a:pt x="465968" y="102714"/>
                    </a:lnTo>
                    <a:lnTo>
                      <a:pt x="480999" y="120250"/>
                    </a:lnTo>
                    <a:lnTo>
                      <a:pt x="488515" y="130271"/>
                    </a:lnTo>
                    <a:lnTo>
                      <a:pt x="478494" y="162839"/>
                    </a:lnTo>
                    <a:lnTo>
                      <a:pt x="445926" y="170354"/>
                    </a:lnTo>
                    <a:lnTo>
                      <a:pt x="425885" y="160333"/>
                    </a:lnTo>
                    <a:lnTo>
                      <a:pt x="408348" y="137787"/>
                    </a:lnTo>
                    <a:lnTo>
                      <a:pt x="395822" y="117745"/>
                    </a:lnTo>
                    <a:lnTo>
                      <a:pt x="340708" y="75156"/>
                    </a:lnTo>
                    <a:lnTo>
                      <a:pt x="343213" y="45094"/>
                    </a:lnTo>
                    <a:lnTo>
                      <a:pt x="335697" y="22547"/>
                    </a:lnTo>
                    <a:lnTo>
                      <a:pt x="303129" y="0"/>
                    </a:lnTo>
                    <a:lnTo>
                      <a:pt x="270562" y="37578"/>
                    </a:lnTo>
                    <a:lnTo>
                      <a:pt x="115239" y="110229"/>
                    </a:lnTo>
                    <a:lnTo>
                      <a:pt x="98529" y="117990"/>
                    </a:lnTo>
                    <a:lnTo>
                      <a:pt x="0" y="137787"/>
                    </a:lnTo>
                    <a:close/>
                  </a:path>
                </a:pathLst>
              </a:custGeom>
              <a:solidFill>
                <a:srgbClr val="2E5497"/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3" name="Freeform 43">
                <a:extLst>
                  <a:ext uri="{FF2B5EF4-FFF2-40B4-BE49-F238E27FC236}">
                    <a16:creationId xmlns:a16="http://schemas.microsoft.com/office/drawing/2014/main" id="{AC7E8B1C-99B8-4B44-BFB9-987E9B1BFC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56503" y="2338919"/>
                <a:ext cx="67469" cy="109803"/>
              </a:xfrm>
              <a:custGeom>
                <a:avLst/>
                <a:gdLst>
                  <a:gd name="connsiteX0" fmla="*/ 0 w 71437"/>
                  <a:gd name="connsiteY0" fmla="*/ 21431 h 123825"/>
                  <a:gd name="connsiteX1" fmla="*/ 26193 w 71437"/>
                  <a:gd name="connsiteY1" fmla="*/ 69056 h 123825"/>
                  <a:gd name="connsiteX2" fmla="*/ 23812 w 71437"/>
                  <a:gd name="connsiteY2" fmla="*/ 95250 h 123825"/>
                  <a:gd name="connsiteX3" fmla="*/ 42862 w 71437"/>
                  <a:gd name="connsiteY3" fmla="*/ 123825 h 123825"/>
                  <a:gd name="connsiteX4" fmla="*/ 66675 w 71437"/>
                  <a:gd name="connsiteY4" fmla="*/ 100013 h 123825"/>
                  <a:gd name="connsiteX5" fmla="*/ 71437 w 71437"/>
                  <a:gd name="connsiteY5" fmla="*/ 76200 h 123825"/>
                  <a:gd name="connsiteX6" fmla="*/ 66675 w 71437"/>
                  <a:gd name="connsiteY6" fmla="*/ 57150 h 123825"/>
                  <a:gd name="connsiteX7" fmla="*/ 71437 w 71437"/>
                  <a:gd name="connsiteY7" fmla="*/ 38100 h 123825"/>
                  <a:gd name="connsiteX8" fmla="*/ 50006 w 71437"/>
                  <a:gd name="connsiteY8" fmla="*/ 0 h 123825"/>
                  <a:gd name="connsiteX9" fmla="*/ 0 w 71437"/>
                  <a:gd name="connsiteY9" fmla="*/ 21431 h 123825"/>
                  <a:gd name="connsiteX0" fmla="*/ 0 w 71437"/>
                  <a:gd name="connsiteY0" fmla="*/ 28575 h 130969"/>
                  <a:gd name="connsiteX1" fmla="*/ 26193 w 71437"/>
                  <a:gd name="connsiteY1" fmla="*/ 76200 h 130969"/>
                  <a:gd name="connsiteX2" fmla="*/ 23812 w 71437"/>
                  <a:gd name="connsiteY2" fmla="*/ 102394 h 130969"/>
                  <a:gd name="connsiteX3" fmla="*/ 42862 w 71437"/>
                  <a:gd name="connsiteY3" fmla="*/ 130969 h 130969"/>
                  <a:gd name="connsiteX4" fmla="*/ 66675 w 71437"/>
                  <a:gd name="connsiteY4" fmla="*/ 107157 h 130969"/>
                  <a:gd name="connsiteX5" fmla="*/ 71437 w 71437"/>
                  <a:gd name="connsiteY5" fmla="*/ 83344 h 130969"/>
                  <a:gd name="connsiteX6" fmla="*/ 66675 w 71437"/>
                  <a:gd name="connsiteY6" fmla="*/ 64294 h 130969"/>
                  <a:gd name="connsiteX7" fmla="*/ 71437 w 71437"/>
                  <a:gd name="connsiteY7" fmla="*/ 45244 h 130969"/>
                  <a:gd name="connsiteX8" fmla="*/ 42862 w 71437"/>
                  <a:gd name="connsiteY8" fmla="*/ 0 h 130969"/>
                  <a:gd name="connsiteX9" fmla="*/ 0 w 71437"/>
                  <a:gd name="connsiteY9" fmla="*/ 28575 h 130969"/>
                  <a:gd name="connsiteX0" fmla="*/ 0 w 80962"/>
                  <a:gd name="connsiteY0" fmla="*/ 26194 h 130969"/>
                  <a:gd name="connsiteX1" fmla="*/ 35718 w 80962"/>
                  <a:gd name="connsiteY1" fmla="*/ 76200 h 130969"/>
                  <a:gd name="connsiteX2" fmla="*/ 33337 w 80962"/>
                  <a:gd name="connsiteY2" fmla="*/ 102394 h 130969"/>
                  <a:gd name="connsiteX3" fmla="*/ 52387 w 80962"/>
                  <a:gd name="connsiteY3" fmla="*/ 130969 h 130969"/>
                  <a:gd name="connsiteX4" fmla="*/ 76200 w 80962"/>
                  <a:gd name="connsiteY4" fmla="*/ 107157 h 130969"/>
                  <a:gd name="connsiteX5" fmla="*/ 80962 w 80962"/>
                  <a:gd name="connsiteY5" fmla="*/ 83344 h 130969"/>
                  <a:gd name="connsiteX6" fmla="*/ 76200 w 80962"/>
                  <a:gd name="connsiteY6" fmla="*/ 64294 h 130969"/>
                  <a:gd name="connsiteX7" fmla="*/ 80962 w 80962"/>
                  <a:gd name="connsiteY7" fmla="*/ 45244 h 130969"/>
                  <a:gd name="connsiteX8" fmla="*/ 52387 w 80962"/>
                  <a:gd name="connsiteY8" fmla="*/ 0 h 130969"/>
                  <a:gd name="connsiteX9" fmla="*/ 0 w 80962"/>
                  <a:gd name="connsiteY9" fmla="*/ 26194 h 130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962" h="130969">
                    <a:moveTo>
                      <a:pt x="0" y="26194"/>
                    </a:moveTo>
                    <a:lnTo>
                      <a:pt x="35718" y="76200"/>
                    </a:lnTo>
                    <a:lnTo>
                      <a:pt x="33337" y="102394"/>
                    </a:lnTo>
                    <a:lnTo>
                      <a:pt x="52387" y="130969"/>
                    </a:lnTo>
                    <a:lnTo>
                      <a:pt x="76200" y="107157"/>
                    </a:lnTo>
                    <a:lnTo>
                      <a:pt x="80962" y="83344"/>
                    </a:lnTo>
                    <a:lnTo>
                      <a:pt x="76200" y="64294"/>
                    </a:lnTo>
                    <a:lnTo>
                      <a:pt x="80962" y="45244"/>
                    </a:lnTo>
                    <a:lnTo>
                      <a:pt x="52387" y="0"/>
                    </a:lnTo>
                    <a:lnTo>
                      <a:pt x="0" y="26194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4" name="Freeform 44">
                <a:extLst>
                  <a:ext uri="{FF2B5EF4-FFF2-40B4-BE49-F238E27FC236}">
                    <a16:creationId xmlns:a16="http://schemas.microsoft.com/office/drawing/2014/main" id="{4CC43204-4AA8-463F-BAFE-455E9D8D75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68647" y="2361409"/>
                <a:ext cx="228865" cy="201083"/>
              </a:xfrm>
              <a:custGeom>
                <a:avLst/>
                <a:gdLst>
                  <a:gd name="connsiteX0" fmla="*/ 0 w 273844"/>
                  <a:gd name="connsiteY0" fmla="*/ 85725 h 235743"/>
                  <a:gd name="connsiteX1" fmla="*/ 11906 w 273844"/>
                  <a:gd name="connsiteY1" fmla="*/ 142875 h 235743"/>
                  <a:gd name="connsiteX2" fmla="*/ 64294 w 273844"/>
                  <a:gd name="connsiteY2" fmla="*/ 235743 h 235743"/>
                  <a:gd name="connsiteX3" fmla="*/ 109538 w 273844"/>
                  <a:gd name="connsiteY3" fmla="*/ 214312 h 235743"/>
                  <a:gd name="connsiteX4" fmla="*/ 121444 w 273844"/>
                  <a:gd name="connsiteY4" fmla="*/ 192881 h 235743"/>
                  <a:gd name="connsiteX5" fmla="*/ 145256 w 273844"/>
                  <a:gd name="connsiteY5" fmla="*/ 164306 h 235743"/>
                  <a:gd name="connsiteX6" fmla="*/ 188119 w 273844"/>
                  <a:gd name="connsiteY6" fmla="*/ 161925 h 235743"/>
                  <a:gd name="connsiteX7" fmla="*/ 207169 w 273844"/>
                  <a:gd name="connsiteY7" fmla="*/ 152400 h 235743"/>
                  <a:gd name="connsiteX8" fmla="*/ 216694 w 273844"/>
                  <a:gd name="connsiteY8" fmla="*/ 126206 h 235743"/>
                  <a:gd name="connsiteX9" fmla="*/ 269081 w 273844"/>
                  <a:gd name="connsiteY9" fmla="*/ 111918 h 235743"/>
                  <a:gd name="connsiteX10" fmla="*/ 273844 w 273844"/>
                  <a:gd name="connsiteY10" fmla="*/ 102393 h 235743"/>
                  <a:gd name="connsiteX11" fmla="*/ 259556 w 273844"/>
                  <a:gd name="connsiteY11" fmla="*/ 69056 h 235743"/>
                  <a:gd name="connsiteX12" fmla="*/ 259556 w 273844"/>
                  <a:gd name="connsiteY12" fmla="*/ 30956 h 235743"/>
                  <a:gd name="connsiteX13" fmla="*/ 223838 w 273844"/>
                  <a:gd name="connsiteY13" fmla="*/ 0 h 235743"/>
                  <a:gd name="connsiteX14" fmla="*/ 0 w 273844"/>
                  <a:gd name="connsiteY14" fmla="*/ 85725 h 235743"/>
                  <a:gd name="connsiteX0" fmla="*/ 0 w 273844"/>
                  <a:gd name="connsiteY0" fmla="*/ 92893 h 242911"/>
                  <a:gd name="connsiteX1" fmla="*/ 11906 w 273844"/>
                  <a:gd name="connsiteY1" fmla="*/ 150043 h 242911"/>
                  <a:gd name="connsiteX2" fmla="*/ 64294 w 273844"/>
                  <a:gd name="connsiteY2" fmla="*/ 242911 h 242911"/>
                  <a:gd name="connsiteX3" fmla="*/ 109538 w 273844"/>
                  <a:gd name="connsiteY3" fmla="*/ 221480 h 242911"/>
                  <a:gd name="connsiteX4" fmla="*/ 121444 w 273844"/>
                  <a:gd name="connsiteY4" fmla="*/ 200049 h 242911"/>
                  <a:gd name="connsiteX5" fmla="*/ 145256 w 273844"/>
                  <a:gd name="connsiteY5" fmla="*/ 171474 h 242911"/>
                  <a:gd name="connsiteX6" fmla="*/ 188119 w 273844"/>
                  <a:gd name="connsiteY6" fmla="*/ 169093 h 242911"/>
                  <a:gd name="connsiteX7" fmla="*/ 207169 w 273844"/>
                  <a:gd name="connsiteY7" fmla="*/ 159568 h 242911"/>
                  <a:gd name="connsiteX8" fmla="*/ 216694 w 273844"/>
                  <a:gd name="connsiteY8" fmla="*/ 133374 h 242911"/>
                  <a:gd name="connsiteX9" fmla="*/ 269081 w 273844"/>
                  <a:gd name="connsiteY9" fmla="*/ 119086 h 242911"/>
                  <a:gd name="connsiteX10" fmla="*/ 273844 w 273844"/>
                  <a:gd name="connsiteY10" fmla="*/ 109561 h 242911"/>
                  <a:gd name="connsiteX11" fmla="*/ 259556 w 273844"/>
                  <a:gd name="connsiteY11" fmla="*/ 76224 h 242911"/>
                  <a:gd name="connsiteX12" fmla="*/ 259556 w 273844"/>
                  <a:gd name="connsiteY12" fmla="*/ 38124 h 242911"/>
                  <a:gd name="connsiteX13" fmla="*/ 219089 w 273844"/>
                  <a:gd name="connsiteY13" fmla="*/ 0 h 242911"/>
                  <a:gd name="connsiteX14" fmla="*/ 0 w 273844"/>
                  <a:gd name="connsiteY14" fmla="*/ 92893 h 242911"/>
                  <a:gd name="connsiteX0" fmla="*/ 0 w 273844"/>
                  <a:gd name="connsiteY0" fmla="*/ 92893 h 242911"/>
                  <a:gd name="connsiteX1" fmla="*/ 2409 w 273844"/>
                  <a:gd name="connsiteY1" fmla="*/ 150043 h 242911"/>
                  <a:gd name="connsiteX2" fmla="*/ 64294 w 273844"/>
                  <a:gd name="connsiteY2" fmla="*/ 242911 h 242911"/>
                  <a:gd name="connsiteX3" fmla="*/ 109538 w 273844"/>
                  <a:gd name="connsiteY3" fmla="*/ 221480 h 242911"/>
                  <a:gd name="connsiteX4" fmla="*/ 121444 w 273844"/>
                  <a:gd name="connsiteY4" fmla="*/ 200049 h 242911"/>
                  <a:gd name="connsiteX5" fmla="*/ 145256 w 273844"/>
                  <a:gd name="connsiteY5" fmla="*/ 171474 h 242911"/>
                  <a:gd name="connsiteX6" fmla="*/ 188119 w 273844"/>
                  <a:gd name="connsiteY6" fmla="*/ 169093 h 242911"/>
                  <a:gd name="connsiteX7" fmla="*/ 207169 w 273844"/>
                  <a:gd name="connsiteY7" fmla="*/ 159568 h 242911"/>
                  <a:gd name="connsiteX8" fmla="*/ 216694 w 273844"/>
                  <a:gd name="connsiteY8" fmla="*/ 133374 h 242911"/>
                  <a:gd name="connsiteX9" fmla="*/ 269081 w 273844"/>
                  <a:gd name="connsiteY9" fmla="*/ 119086 h 242911"/>
                  <a:gd name="connsiteX10" fmla="*/ 273844 w 273844"/>
                  <a:gd name="connsiteY10" fmla="*/ 109561 h 242911"/>
                  <a:gd name="connsiteX11" fmla="*/ 259556 w 273844"/>
                  <a:gd name="connsiteY11" fmla="*/ 76224 h 242911"/>
                  <a:gd name="connsiteX12" fmla="*/ 259556 w 273844"/>
                  <a:gd name="connsiteY12" fmla="*/ 38124 h 242911"/>
                  <a:gd name="connsiteX13" fmla="*/ 219089 w 273844"/>
                  <a:gd name="connsiteY13" fmla="*/ 0 h 242911"/>
                  <a:gd name="connsiteX14" fmla="*/ 0 w 273844"/>
                  <a:gd name="connsiteY14" fmla="*/ 92893 h 24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3844" h="242911">
                    <a:moveTo>
                      <a:pt x="0" y="92893"/>
                    </a:moveTo>
                    <a:lnTo>
                      <a:pt x="2409" y="150043"/>
                    </a:lnTo>
                    <a:lnTo>
                      <a:pt x="64294" y="242911"/>
                    </a:lnTo>
                    <a:lnTo>
                      <a:pt x="109538" y="221480"/>
                    </a:lnTo>
                    <a:lnTo>
                      <a:pt x="121444" y="200049"/>
                    </a:lnTo>
                    <a:lnTo>
                      <a:pt x="145256" y="171474"/>
                    </a:lnTo>
                    <a:lnTo>
                      <a:pt x="188119" y="169093"/>
                    </a:lnTo>
                    <a:lnTo>
                      <a:pt x="207169" y="159568"/>
                    </a:lnTo>
                    <a:lnTo>
                      <a:pt x="216694" y="133374"/>
                    </a:lnTo>
                    <a:lnTo>
                      <a:pt x="269081" y="119086"/>
                    </a:lnTo>
                    <a:lnTo>
                      <a:pt x="273844" y="109561"/>
                    </a:lnTo>
                    <a:lnTo>
                      <a:pt x="259556" y="76224"/>
                    </a:lnTo>
                    <a:lnTo>
                      <a:pt x="259556" y="38124"/>
                    </a:lnTo>
                    <a:lnTo>
                      <a:pt x="219089" y="0"/>
                    </a:lnTo>
                    <a:lnTo>
                      <a:pt x="0" y="9289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5" name="Freeform 45">
                <a:extLst>
                  <a:ext uri="{FF2B5EF4-FFF2-40B4-BE49-F238E27FC236}">
                    <a16:creationId xmlns:a16="http://schemas.microsoft.com/office/drawing/2014/main" id="{82BB39EE-E701-4A09-BAA9-AE00CFFEE2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25774" y="2584979"/>
                <a:ext cx="182563" cy="381000"/>
              </a:xfrm>
              <a:custGeom>
                <a:avLst/>
                <a:gdLst>
                  <a:gd name="connsiteX0" fmla="*/ 21431 w 219075"/>
                  <a:gd name="connsiteY0" fmla="*/ 0 h 457200"/>
                  <a:gd name="connsiteX1" fmla="*/ 7144 w 219075"/>
                  <a:gd name="connsiteY1" fmla="*/ 64294 h 457200"/>
                  <a:gd name="connsiteX2" fmla="*/ 0 w 219075"/>
                  <a:gd name="connsiteY2" fmla="*/ 97631 h 457200"/>
                  <a:gd name="connsiteX3" fmla="*/ 14288 w 219075"/>
                  <a:gd name="connsiteY3" fmla="*/ 138113 h 457200"/>
                  <a:gd name="connsiteX4" fmla="*/ 16669 w 219075"/>
                  <a:gd name="connsiteY4" fmla="*/ 176213 h 457200"/>
                  <a:gd name="connsiteX5" fmla="*/ 45244 w 219075"/>
                  <a:gd name="connsiteY5" fmla="*/ 185738 h 457200"/>
                  <a:gd name="connsiteX6" fmla="*/ 88106 w 219075"/>
                  <a:gd name="connsiteY6" fmla="*/ 200025 h 457200"/>
                  <a:gd name="connsiteX7" fmla="*/ 90488 w 219075"/>
                  <a:gd name="connsiteY7" fmla="*/ 242888 h 457200"/>
                  <a:gd name="connsiteX8" fmla="*/ 52388 w 219075"/>
                  <a:gd name="connsiteY8" fmla="*/ 302419 h 457200"/>
                  <a:gd name="connsiteX9" fmla="*/ 30956 w 219075"/>
                  <a:gd name="connsiteY9" fmla="*/ 350044 h 457200"/>
                  <a:gd name="connsiteX10" fmla="*/ 42863 w 219075"/>
                  <a:gd name="connsiteY10" fmla="*/ 383381 h 457200"/>
                  <a:gd name="connsiteX11" fmla="*/ 83344 w 219075"/>
                  <a:gd name="connsiteY11" fmla="*/ 400050 h 457200"/>
                  <a:gd name="connsiteX12" fmla="*/ 126206 w 219075"/>
                  <a:gd name="connsiteY12" fmla="*/ 407194 h 457200"/>
                  <a:gd name="connsiteX13" fmla="*/ 130969 w 219075"/>
                  <a:gd name="connsiteY13" fmla="*/ 435769 h 457200"/>
                  <a:gd name="connsiteX14" fmla="*/ 150019 w 219075"/>
                  <a:gd name="connsiteY14" fmla="*/ 457200 h 457200"/>
                  <a:gd name="connsiteX15" fmla="*/ 161925 w 219075"/>
                  <a:gd name="connsiteY15" fmla="*/ 438150 h 457200"/>
                  <a:gd name="connsiteX16" fmla="*/ 166688 w 219075"/>
                  <a:gd name="connsiteY16" fmla="*/ 397669 h 457200"/>
                  <a:gd name="connsiteX17" fmla="*/ 171450 w 219075"/>
                  <a:gd name="connsiteY17" fmla="*/ 383381 h 457200"/>
                  <a:gd name="connsiteX18" fmla="*/ 183356 w 219075"/>
                  <a:gd name="connsiteY18" fmla="*/ 354806 h 457200"/>
                  <a:gd name="connsiteX19" fmla="*/ 185738 w 219075"/>
                  <a:gd name="connsiteY19" fmla="*/ 311944 h 457200"/>
                  <a:gd name="connsiteX20" fmla="*/ 202406 w 219075"/>
                  <a:gd name="connsiteY20" fmla="*/ 283369 h 457200"/>
                  <a:gd name="connsiteX21" fmla="*/ 200025 w 219075"/>
                  <a:gd name="connsiteY21" fmla="*/ 264319 h 457200"/>
                  <a:gd name="connsiteX22" fmla="*/ 216694 w 219075"/>
                  <a:gd name="connsiteY22" fmla="*/ 207169 h 457200"/>
                  <a:gd name="connsiteX23" fmla="*/ 219075 w 219075"/>
                  <a:gd name="connsiteY23" fmla="*/ 169069 h 457200"/>
                  <a:gd name="connsiteX24" fmla="*/ 192881 w 219075"/>
                  <a:gd name="connsiteY24" fmla="*/ 145256 h 457200"/>
                  <a:gd name="connsiteX25" fmla="*/ 171450 w 219075"/>
                  <a:gd name="connsiteY25" fmla="*/ 147638 h 457200"/>
                  <a:gd name="connsiteX26" fmla="*/ 166688 w 219075"/>
                  <a:gd name="connsiteY26" fmla="*/ 138113 h 457200"/>
                  <a:gd name="connsiteX27" fmla="*/ 159544 w 219075"/>
                  <a:gd name="connsiteY27" fmla="*/ 119063 h 457200"/>
                  <a:gd name="connsiteX28" fmla="*/ 171450 w 219075"/>
                  <a:gd name="connsiteY28" fmla="*/ 73819 h 457200"/>
                  <a:gd name="connsiteX29" fmla="*/ 192881 w 219075"/>
                  <a:gd name="connsiteY29" fmla="*/ 38100 h 457200"/>
                  <a:gd name="connsiteX30" fmla="*/ 164306 w 219075"/>
                  <a:gd name="connsiteY30" fmla="*/ 16669 h 457200"/>
                  <a:gd name="connsiteX31" fmla="*/ 111919 w 219075"/>
                  <a:gd name="connsiteY31" fmla="*/ 21431 h 457200"/>
                  <a:gd name="connsiteX32" fmla="*/ 21431 w 219075"/>
                  <a:gd name="connsiteY32" fmla="*/ 0 h 457200"/>
                  <a:gd name="connsiteX0" fmla="*/ 11906 w 219075"/>
                  <a:gd name="connsiteY0" fmla="*/ 0 h 457200"/>
                  <a:gd name="connsiteX1" fmla="*/ 7144 w 219075"/>
                  <a:gd name="connsiteY1" fmla="*/ 64294 h 457200"/>
                  <a:gd name="connsiteX2" fmla="*/ 0 w 219075"/>
                  <a:gd name="connsiteY2" fmla="*/ 97631 h 457200"/>
                  <a:gd name="connsiteX3" fmla="*/ 14288 w 219075"/>
                  <a:gd name="connsiteY3" fmla="*/ 138113 h 457200"/>
                  <a:gd name="connsiteX4" fmla="*/ 16669 w 219075"/>
                  <a:gd name="connsiteY4" fmla="*/ 176213 h 457200"/>
                  <a:gd name="connsiteX5" fmla="*/ 45244 w 219075"/>
                  <a:gd name="connsiteY5" fmla="*/ 185738 h 457200"/>
                  <a:gd name="connsiteX6" fmla="*/ 88106 w 219075"/>
                  <a:gd name="connsiteY6" fmla="*/ 200025 h 457200"/>
                  <a:gd name="connsiteX7" fmla="*/ 90488 w 219075"/>
                  <a:gd name="connsiteY7" fmla="*/ 242888 h 457200"/>
                  <a:gd name="connsiteX8" fmla="*/ 52388 w 219075"/>
                  <a:gd name="connsiteY8" fmla="*/ 302419 h 457200"/>
                  <a:gd name="connsiteX9" fmla="*/ 30956 w 219075"/>
                  <a:gd name="connsiteY9" fmla="*/ 350044 h 457200"/>
                  <a:gd name="connsiteX10" fmla="*/ 42863 w 219075"/>
                  <a:gd name="connsiteY10" fmla="*/ 383381 h 457200"/>
                  <a:gd name="connsiteX11" fmla="*/ 83344 w 219075"/>
                  <a:gd name="connsiteY11" fmla="*/ 400050 h 457200"/>
                  <a:gd name="connsiteX12" fmla="*/ 126206 w 219075"/>
                  <a:gd name="connsiteY12" fmla="*/ 407194 h 457200"/>
                  <a:gd name="connsiteX13" fmla="*/ 130969 w 219075"/>
                  <a:gd name="connsiteY13" fmla="*/ 435769 h 457200"/>
                  <a:gd name="connsiteX14" fmla="*/ 150019 w 219075"/>
                  <a:gd name="connsiteY14" fmla="*/ 457200 h 457200"/>
                  <a:gd name="connsiteX15" fmla="*/ 161925 w 219075"/>
                  <a:gd name="connsiteY15" fmla="*/ 438150 h 457200"/>
                  <a:gd name="connsiteX16" fmla="*/ 166688 w 219075"/>
                  <a:gd name="connsiteY16" fmla="*/ 397669 h 457200"/>
                  <a:gd name="connsiteX17" fmla="*/ 171450 w 219075"/>
                  <a:gd name="connsiteY17" fmla="*/ 383381 h 457200"/>
                  <a:gd name="connsiteX18" fmla="*/ 183356 w 219075"/>
                  <a:gd name="connsiteY18" fmla="*/ 354806 h 457200"/>
                  <a:gd name="connsiteX19" fmla="*/ 185738 w 219075"/>
                  <a:gd name="connsiteY19" fmla="*/ 311944 h 457200"/>
                  <a:gd name="connsiteX20" fmla="*/ 202406 w 219075"/>
                  <a:gd name="connsiteY20" fmla="*/ 283369 h 457200"/>
                  <a:gd name="connsiteX21" fmla="*/ 200025 w 219075"/>
                  <a:gd name="connsiteY21" fmla="*/ 264319 h 457200"/>
                  <a:gd name="connsiteX22" fmla="*/ 216694 w 219075"/>
                  <a:gd name="connsiteY22" fmla="*/ 207169 h 457200"/>
                  <a:gd name="connsiteX23" fmla="*/ 219075 w 219075"/>
                  <a:gd name="connsiteY23" fmla="*/ 169069 h 457200"/>
                  <a:gd name="connsiteX24" fmla="*/ 192881 w 219075"/>
                  <a:gd name="connsiteY24" fmla="*/ 145256 h 457200"/>
                  <a:gd name="connsiteX25" fmla="*/ 171450 w 219075"/>
                  <a:gd name="connsiteY25" fmla="*/ 147638 h 457200"/>
                  <a:gd name="connsiteX26" fmla="*/ 166688 w 219075"/>
                  <a:gd name="connsiteY26" fmla="*/ 138113 h 457200"/>
                  <a:gd name="connsiteX27" fmla="*/ 159544 w 219075"/>
                  <a:gd name="connsiteY27" fmla="*/ 119063 h 457200"/>
                  <a:gd name="connsiteX28" fmla="*/ 171450 w 219075"/>
                  <a:gd name="connsiteY28" fmla="*/ 73819 h 457200"/>
                  <a:gd name="connsiteX29" fmla="*/ 192881 w 219075"/>
                  <a:gd name="connsiteY29" fmla="*/ 38100 h 457200"/>
                  <a:gd name="connsiteX30" fmla="*/ 164306 w 219075"/>
                  <a:gd name="connsiteY30" fmla="*/ 16669 h 457200"/>
                  <a:gd name="connsiteX31" fmla="*/ 111919 w 219075"/>
                  <a:gd name="connsiteY31" fmla="*/ 21431 h 457200"/>
                  <a:gd name="connsiteX32" fmla="*/ 11906 w 219075"/>
                  <a:gd name="connsiteY3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075" h="457200">
                    <a:moveTo>
                      <a:pt x="11906" y="0"/>
                    </a:moveTo>
                    <a:lnTo>
                      <a:pt x="7144" y="64294"/>
                    </a:lnTo>
                    <a:lnTo>
                      <a:pt x="0" y="97631"/>
                    </a:lnTo>
                    <a:lnTo>
                      <a:pt x="14288" y="138113"/>
                    </a:lnTo>
                    <a:lnTo>
                      <a:pt x="16669" y="176213"/>
                    </a:lnTo>
                    <a:lnTo>
                      <a:pt x="45244" y="185738"/>
                    </a:lnTo>
                    <a:lnTo>
                      <a:pt x="88106" y="200025"/>
                    </a:lnTo>
                    <a:lnTo>
                      <a:pt x="90488" y="242888"/>
                    </a:lnTo>
                    <a:lnTo>
                      <a:pt x="52388" y="302419"/>
                    </a:lnTo>
                    <a:lnTo>
                      <a:pt x="30956" y="350044"/>
                    </a:lnTo>
                    <a:lnTo>
                      <a:pt x="42863" y="383381"/>
                    </a:lnTo>
                    <a:lnTo>
                      <a:pt x="83344" y="400050"/>
                    </a:lnTo>
                    <a:lnTo>
                      <a:pt x="126206" y="407194"/>
                    </a:lnTo>
                    <a:lnTo>
                      <a:pt x="130969" y="435769"/>
                    </a:lnTo>
                    <a:lnTo>
                      <a:pt x="150019" y="457200"/>
                    </a:lnTo>
                    <a:lnTo>
                      <a:pt x="161925" y="438150"/>
                    </a:lnTo>
                    <a:lnTo>
                      <a:pt x="166688" y="397669"/>
                    </a:lnTo>
                    <a:lnTo>
                      <a:pt x="171450" y="383381"/>
                    </a:lnTo>
                    <a:lnTo>
                      <a:pt x="183356" y="354806"/>
                    </a:lnTo>
                    <a:lnTo>
                      <a:pt x="185738" y="311944"/>
                    </a:lnTo>
                    <a:lnTo>
                      <a:pt x="202406" y="283369"/>
                    </a:lnTo>
                    <a:lnTo>
                      <a:pt x="200025" y="264319"/>
                    </a:lnTo>
                    <a:lnTo>
                      <a:pt x="216694" y="207169"/>
                    </a:lnTo>
                    <a:lnTo>
                      <a:pt x="219075" y="169069"/>
                    </a:lnTo>
                    <a:lnTo>
                      <a:pt x="192881" y="145256"/>
                    </a:lnTo>
                    <a:lnTo>
                      <a:pt x="171450" y="147638"/>
                    </a:lnTo>
                    <a:lnTo>
                      <a:pt x="166688" y="138113"/>
                    </a:lnTo>
                    <a:lnTo>
                      <a:pt x="159544" y="119063"/>
                    </a:lnTo>
                    <a:lnTo>
                      <a:pt x="171450" y="73819"/>
                    </a:lnTo>
                    <a:lnTo>
                      <a:pt x="192881" y="38100"/>
                    </a:lnTo>
                    <a:lnTo>
                      <a:pt x="164306" y="16669"/>
                    </a:lnTo>
                    <a:lnTo>
                      <a:pt x="111919" y="21431"/>
                    </a:lnTo>
                    <a:lnTo>
                      <a:pt x="11906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6" name="Freeform 46">
                <a:extLst>
                  <a:ext uri="{FF2B5EF4-FFF2-40B4-BE49-F238E27FC236}">
                    <a16:creationId xmlns:a16="http://schemas.microsoft.com/office/drawing/2014/main" id="{718E81B6-35D3-4ACB-A60E-2AF10F5432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6514" y="2872055"/>
                <a:ext cx="128323" cy="209021"/>
              </a:xfrm>
              <a:custGeom>
                <a:avLst/>
                <a:gdLst>
                  <a:gd name="connsiteX0" fmla="*/ 0 w 154781"/>
                  <a:gd name="connsiteY0" fmla="*/ 0 h 235744"/>
                  <a:gd name="connsiteX1" fmla="*/ 30956 w 154781"/>
                  <a:gd name="connsiteY1" fmla="*/ 66675 h 235744"/>
                  <a:gd name="connsiteX2" fmla="*/ 28575 w 154781"/>
                  <a:gd name="connsiteY2" fmla="*/ 85725 h 235744"/>
                  <a:gd name="connsiteX3" fmla="*/ 52387 w 154781"/>
                  <a:gd name="connsiteY3" fmla="*/ 126206 h 235744"/>
                  <a:gd name="connsiteX4" fmla="*/ 47625 w 154781"/>
                  <a:gd name="connsiteY4" fmla="*/ 142875 h 235744"/>
                  <a:gd name="connsiteX5" fmla="*/ 66675 w 154781"/>
                  <a:gd name="connsiteY5" fmla="*/ 183356 h 235744"/>
                  <a:gd name="connsiteX6" fmla="*/ 69056 w 154781"/>
                  <a:gd name="connsiteY6" fmla="*/ 207169 h 235744"/>
                  <a:gd name="connsiteX7" fmla="*/ 78581 w 154781"/>
                  <a:gd name="connsiteY7" fmla="*/ 235744 h 235744"/>
                  <a:gd name="connsiteX8" fmla="*/ 92869 w 154781"/>
                  <a:gd name="connsiteY8" fmla="*/ 221456 h 235744"/>
                  <a:gd name="connsiteX9" fmla="*/ 114300 w 154781"/>
                  <a:gd name="connsiteY9" fmla="*/ 214312 h 235744"/>
                  <a:gd name="connsiteX10" fmla="*/ 114300 w 154781"/>
                  <a:gd name="connsiteY10" fmla="*/ 214312 h 235744"/>
                  <a:gd name="connsiteX11" fmla="*/ 152400 w 154781"/>
                  <a:gd name="connsiteY11" fmla="*/ 195262 h 235744"/>
                  <a:gd name="connsiteX12" fmla="*/ 154781 w 154781"/>
                  <a:gd name="connsiteY12" fmla="*/ 159544 h 235744"/>
                  <a:gd name="connsiteX13" fmla="*/ 147637 w 154781"/>
                  <a:gd name="connsiteY13" fmla="*/ 135731 h 235744"/>
                  <a:gd name="connsiteX14" fmla="*/ 128587 w 154781"/>
                  <a:gd name="connsiteY14" fmla="*/ 119062 h 235744"/>
                  <a:gd name="connsiteX15" fmla="*/ 121444 w 154781"/>
                  <a:gd name="connsiteY15" fmla="*/ 126206 h 235744"/>
                  <a:gd name="connsiteX16" fmla="*/ 102394 w 154781"/>
                  <a:gd name="connsiteY16" fmla="*/ 116681 h 235744"/>
                  <a:gd name="connsiteX17" fmla="*/ 83344 w 154781"/>
                  <a:gd name="connsiteY17" fmla="*/ 95250 h 235744"/>
                  <a:gd name="connsiteX18" fmla="*/ 71437 w 154781"/>
                  <a:gd name="connsiteY18" fmla="*/ 76200 h 235744"/>
                  <a:gd name="connsiteX19" fmla="*/ 45244 w 154781"/>
                  <a:gd name="connsiteY19" fmla="*/ 33337 h 235744"/>
                  <a:gd name="connsiteX20" fmla="*/ 0 w 154781"/>
                  <a:gd name="connsiteY20" fmla="*/ 0 h 235744"/>
                  <a:gd name="connsiteX0" fmla="*/ 0 w 154781"/>
                  <a:gd name="connsiteY0" fmla="*/ 14288 h 250032"/>
                  <a:gd name="connsiteX1" fmla="*/ 30956 w 154781"/>
                  <a:gd name="connsiteY1" fmla="*/ 80963 h 250032"/>
                  <a:gd name="connsiteX2" fmla="*/ 28575 w 154781"/>
                  <a:gd name="connsiteY2" fmla="*/ 100013 h 250032"/>
                  <a:gd name="connsiteX3" fmla="*/ 52387 w 154781"/>
                  <a:gd name="connsiteY3" fmla="*/ 140494 h 250032"/>
                  <a:gd name="connsiteX4" fmla="*/ 47625 w 154781"/>
                  <a:gd name="connsiteY4" fmla="*/ 157163 h 250032"/>
                  <a:gd name="connsiteX5" fmla="*/ 66675 w 154781"/>
                  <a:gd name="connsiteY5" fmla="*/ 197644 h 250032"/>
                  <a:gd name="connsiteX6" fmla="*/ 69056 w 154781"/>
                  <a:gd name="connsiteY6" fmla="*/ 221457 h 250032"/>
                  <a:gd name="connsiteX7" fmla="*/ 78581 w 154781"/>
                  <a:gd name="connsiteY7" fmla="*/ 250032 h 250032"/>
                  <a:gd name="connsiteX8" fmla="*/ 92869 w 154781"/>
                  <a:gd name="connsiteY8" fmla="*/ 235744 h 250032"/>
                  <a:gd name="connsiteX9" fmla="*/ 114300 w 154781"/>
                  <a:gd name="connsiteY9" fmla="*/ 228600 h 250032"/>
                  <a:gd name="connsiteX10" fmla="*/ 114300 w 154781"/>
                  <a:gd name="connsiteY10" fmla="*/ 228600 h 250032"/>
                  <a:gd name="connsiteX11" fmla="*/ 152400 w 154781"/>
                  <a:gd name="connsiteY11" fmla="*/ 209550 h 250032"/>
                  <a:gd name="connsiteX12" fmla="*/ 154781 w 154781"/>
                  <a:gd name="connsiteY12" fmla="*/ 173832 h 250032"/>
                  <a:gd name="connsiteX13" fmla="*/ 147637 w 154781"/>
                  <a:gd name="connsiteY13" fmla="*/ 150019 h 250032"/>
                  <a:gd name="connsiteX14" fmla="*/ 128587 w 154781"/>
                  <a:gd name="connsiteY14" fmla="*/ 133350 h 250032"/>
                  <a:gd name="connsiteX15" fmla="*/ 121444 w 154781"/>
                  <a:gd name="connsiteY15" fmla="*/ 140494 h 250032"/>
                  <a:gd name="connsiteX16" fmla="*/ 102394 w 154781"/>
                  <a:gd name="connsiteY16" fmla="*/ 130969 h 250032"/>
                  <a:gd name="connsiteX17" fmla="*/ 83344 w 154781"/>
                  <a:gd name="connsiteY17" fmla="*/ 109538 h 250032"/>
                  <a:gd name="connsiteX18" fmla="*/ 71437 w 154781"/>
                  <a:gd name="connsiteY18" fmla="*/ 90488 h 250032"/>
                  <a:gd name="connsiteX19" fmla="*/ 30957 w 154781"/>
                  <a:gd name="connsiteY19" fmla="*/ 0 h 250032"/>
                  <a:gd name="connsiteX20" fmla="*/ 0 w 154781"/>
                  <a:gd name="connsiteY20" fmla="*/ 14288 h 250032"/>
                  <a:gd name="connsiteX0" fmla="*/ 0 w 154793"/>
                  <a:gd name="connsiteY0" fmla="*/ 14288 h 250032"/>
                  <a:gd name="connsiteX1" fmla="*/ 30956 w 154793"/>
                  <a:gd name="connsiteY1" fmla="*/ 80963 h 250032"/>
                  <a:gd name="connsiteX2" fmla="*/ 28575 w 154793"/>
                  <a:gd name="connsiteY2" fmla="*/ 100013 h 250032"/>
                  <a:gd name="connsiteX3" fmla="*/ 52387 w 154793"/>
                  <a:gd name="connsiteY3" fmla="*/ 140494 h 250032"/>
                  <a:gd name="connsiteX4" fmla="*/ 47625 w 154793"/>
                  <a:gd name="connsiteY4" fmla="*/ 157163 h 250032"/>
                  <a:gd name="connsiteX5" fmla="*/ 66675 w 154793"/>
                  <a:gd name="connsiteY5" fmla="*/ 197644 h 250032"/>
                  <a:gd name="connsiteX6" fmla="*/ 69056 w 154793"/>
                  <a:gd name="connsiteY6" fmla="*/ 221457 h 250032"/>
                  <a:gd name="connsiteX7" fmla="*/ 78581 w 154793"/>
                  <a:gd name="connsiteY7" fmla="*/ 250032 h 250032"/>
                  <a:gd name="connsiteX8" fmla="*/ 92869 w 154793"/>
                  <a:gd name="connsiteY8" fmla="*/ 235744 h 250032"/>
                  <a:gd name="connsiteX9" fmla="*/ 114300 w 154793"/>
                  <a:gd name="connsiteY9" fmla="*/ 228600 h 250032"/>
                  <a:gd name="connsiteX10" fmla="*/ 114300 w 154793"/>
                  <a:gd name="connsiteY10" fmla="*/ 228600 h 250032"/>
                  <a:gd name="connsiteX11" fmla="*/ 154793 w 154793"/>
                  <a:gd name="connsiteY11" fmla="*/ 230914 h 250032"/>
                  <a:gd name="connsiteX12" fmla="*/ 154781 w 154793"/>
                  <a:gd name="connsiteY12" fmla="*/ 173832 h 250032"/>
                  <a:gd name="connsiteX13" fmla="*/ 147637 w 154793"/>
                  <a:gd name="connsiteY13" fmla="*/ 150019 h 250032"/>
                  <a:gd name="connsiteX14" fmla="*/ 128587 w 154793"/>
                  <a:gd name="connsiteY14" fmla="*/ 133350 h 250032"/>
                  <a:gd name="connsiteX15" fmla="*/ 121444 w 154793"/>
                  <a:gd name="connsiteY15" fmla="*/ 140494 h 250032"/>
                  <a:gd name="connsiteX16" fmla="*/ 102394 w 154793"/>
                  <a:gd name="connsiteY16" fmla="*/ 130969 h 250032"/>
                  <a:gd name="connsiteX17" fmla="*/ 83344 w 154793"/>
                  <a:gd name="connsiteY17" fmla="*/ 109538 h 250032"/>
                  <a:gd name="connsiteX18" fmla="*/ 71437 w 154793"/>
                  <a:gd name="connsiteY18" fmla="*/ 90488 h 250032"/>
                  <a:gd name="connsiteX19" fmla="*/ 30957 w 154793"/>
                  <a:gd name="connsiteY19" fmla="*/ 0 h 250032"/>
                  <a:gd name="connsiteX20" fmla="*/ 0 w 154793"/>
                  <a:gd name="connsiteY20" fmla="*/ 14288 h 250032"/>
                  <a:gd name="connsiteX0" fmla="*/ 0 w 154793"/>
                  <a:gd name="connsiteY0" fmla="*/ 14288 h 250032"/>
                  <a:gd name="connsiteX1" fmla="*/ 30956 w 154793"/>
                  <a:gd name="connsiteY1" fmla="*/ 80963 h 250032"/>
                  <a:gd name="connsiteX2" fmla="*/ 28575 w 154793"/>
                  <a:gd name="connsiteY2" fmla="*/ 100013 h 250032"/>
                  <a:gd name="connsiteX3" fmla="*/ 52387 w 154793"/>
                  <a:gd name="connsiteY3" fmla="*/ 140494 h 250032"/>
                  <a:gd name="connsiteX4" fmla="*/ 47625 w 154793"/>
                  <a:gd name="connsiteY4" fmla="*/ 157163 h 250032"/>
                  <a:gd name="connsiteX5" fmla="*/ 66675 w 154793"/>
                  <a:gd name="connsiteY5" fmla="*/ 197644 h 250032"/>
                  <a:gd name="connsiteX6" fmla="*/ 69056 w 154793"/>
                  <a:gd name="connsiteY6" fmla="*/ 221457 h 250032"/>
                  <a:gd name="connsiteX7" fmla="*/ 78581 w 154793"/>
                  <a:gd name="connsiteY7" fmla="*/ 250032 h 250032"/>
                  <a:gd name="connsiteX8" fmla="*/ 92869 w 154793"/>
                  <a:gd name="connsiteY8" fmla="*/ 235744 h 250032"/>
                  <a:gd name="connsiteX9" fmla="*/ 114300 w 154793"/>
                  <a:gd name="connsiteY9" fmla="*/ 228600 h 250032"/>
                  <a:gd name="connsiteX10" fmla="*/ 116694 w 154793"/>
                  <a:gd name="connsiteY10" fmla="*/ 242843 h 250032"/>
                  <a:gd name="connsiteX11" fmla="*/ 154793 w 154793"/>
                  <a:gd name="connsiteY11" fmla="*/ 230914 h 250032"/>
                  <a:gd name="connsiteX12" fmla="*/ 154781 w 154793"/>
                  <a:gd name="connsiteY12" fmla="*/ 173832 h 250032"/>
                  <a:gd name="connsiteX13" fmla="*/ 147637 w 154793"/>
                  <a:gd name="connsiteY13" fmla="*/ 150019 h 250032"/>
                  <a:gd name="connsiteX14" fmla="*/ 128587 w 154793"/>
                  <a:gd name="connsiteY14" fmla="*/ 133350 h 250032"/>
                  <a:gd name="connsiteX15" fmla="*/ 121444 w 154793"/>
                  <a:gd name="connsiteY15" fmla="*/ 140494 h 250032"/>
                  <a:gd name="connsiteX16" fmla="*/ 102394 w 154793"/>
                  <a:gd name="connsiteY16" fmla="*/ 130969 h 250032"/>
                  <a:gd name="connsiteX17" fmla="*/ 83344 w 154793"/>
                  <a:gd name="connsiteY17" fmla="*/ 109538 h 250032"/>
                  <a:gd name="connsiteX18" fmla="*/ 71437 w 154793"/>
                  <a:gd name="connsiteY18" fmla="*/ 90488 h 250032"/>
                  <a:gd name="connsiteX19" fmla="*/ 30957 w 154793"/>
                  <a:gd name="connsiteY19" fmla="*/ 0 h 250032"/>
                  <a:gd name="connsiteX20" fmla="*/ 0 w 154793"/>
                  <a:gd name="connsiteY20" fmla="*/ 14288 h 25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4793" h="250032">
                    <a:moveTo>
                      <a:pt x="0" y="14288"/>
                    </a:moveTo>
                    <a:lnTo>
                      <a:pt x="30956" y="80963"/>
                    </a:lnTo>
                    <a:lnTo>
                      <a:pt x="28575" y="100013"/>
                    </a:lnTo>
                    <a:lnTo>
                      <a:pt x="52387" y="140494"/>
                    </a:lnTo>
                    <a:lnTo>
                      <a:pt x="47625" y="157163"/>
                    </a:lnTo>
                    <a:lnTo>
                      <a:pt x="66675" y="197644"/>
                    </a:lnTo>
                    <a:lnTo>
                      <a:pt x="69056" y="221457"/>
                    </a:lnTo>
                    <a:lnTo>
                      <a:pt x="78581" y="250032"/>
                    </a:lnTo>
                    <a:lnTo>
                      <a:pt x="92869" y="235744"/>
                    </a:lnTo>
                    <a:lnTo>
                      <a:pt x="114300" y="228600"/>
                    </a:lnTo>
                    <a:lnTo>
                      <a:pt x="116694" y="242843"/>
                    </a:lnTo>
                    <a:lnTo>
                      <a:pt x="154793" y="230914"/>
                    </a:lnTo>
                    <a:cubicBezTo>
                      <a:pt x="154789" y="211887"/>
                      <a:pt x="154785" y="192859"/>
                      <a:pt x="154781" y="173832"/>
                    </a:cubicBezTo>
                    <a:lnTo>
                      <a:pt x="147637" y="150019"/>
                    </a:lnTo>
                    <a:lnTo>
                      <a:pt x="128587" y="133350"/>
                    </a:lnTo>
                    <a:lnTo>
                      <a:pt x="121444" y="140494"/>
                    </a:lnTo>
                    <a:lnTo>
                      <a:pt x="102394" y="130969"/>
                    </a:lnTo>
                    <a:lnTo>
                      <a:pt x="83344" y="109538"/>
                    </a:lnTo>
                    <a:lnTo>
                      <a:pt x="71437" y="90488"/>
                    </a:lnTo>
                    <a:lnTo>
                      <a:pt x="30957" y="0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7" name="Freeform 47">
                <a:extLst>
                  <a:ext uri="{FF2B5EF4-FFF2-40B4-BE49-F238E27FC236}">
                    <a16:creationId xmlns:a16="http://schemas.microsoft.com/office/drawing/2014/main" id="{85C437A4-2DFF-4FBD-B80C-9C7E5A1DA7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47899" y="2909095"/>
                <a:ext cx="554303" cy="605896"/>
              </a:xfrm>
              <a:custGeom>
                <a:avLst/>
                <a:gdLst>
                  <a:gd name="connsiteX0" fmla="*/ 190500 w 664369"/>
                  <a:gd name="connsiteY0" fmla="*/ 0 h 704850"/>
                  <a:gd name="connsiteX1" fmla="*/ 195263 w 664369"/>
                  <a:gd name="connsiteY1" fmla="*/ 73819 h 704850"/>
                  <a:gd name="connsiteX2" fmla="*/ 195263 w 664369"/>
                  <a:gd name="connsiteY2" fmla="*/ 178594 h 704850"/>
                  <a:gd name="connsiteX3" fmla="*/ 147638 w 664369"/>
                  <a:gd name="connsiteY3" fmla="*/ 264319 h 704850"/>
                  <a:gd name="connsiteX4" fmla="*/ 111919 w 664369"/>
                  <a:gd name="connsiteY4" fmla="*/ 285750 h 704850"/>
                  <a:gd name="connsiteX5" fmla="*/ 92869 w 664369"/>
                  <a:gd name="connsiteY5" fmla="*/ 297657 h 704850"/>
                  <a:gd name="connsiteX6" fmla="*/ 90488 w 664369"/>
                  <a:gd name="connsiteY6" fmla="*/ 326232 h 704850"/>
                  <a:gd name="connsiteX7" fmla="*/ 102394 w 664369"/>
                  <a:gd name="connsiteY7" fmla="*/ 330994 h 704850"/>
                  <a:gd name="connsiteX8" fmla="*/ 100013 w 664369"/>
                  <a:gd name="connsiteY8" fmla="*/ 354807 h 704850"/>
                  <a:gd name="connsiteX9" fmla="*/ 104775 w 664369"/>
                  <a:gd name="connsiteY9" fmla="*/ 369094 h 704850"/>
                  <a:gd name="connsiteX10" fmla="*/ 83344 w 664369"/>
                  <a:gd name="connsiteY10" fmla="*/ 388144 h 704850"/>
                  <a:gd name="connsiteX11" fmla="*/ 80963 w 664369"/>
                  <a:gd name="connsiteY11" fmla="*/ 392907 h 704850"/>
                  <a:gd name="connsiteX12" fmla="*/ 69056 w 664369"/>
                  <a:gd name="connsiteY12" fmla="*/ 369094 h 704850"/>
                  <a:gd name="connsiteX13" fmla="*/ 45244 w 664369"/>
                  <a:gd name="connsiteY13" fmla="*/ 381000 h 704850"/>
                  <a:gd name="connsiteX14" fmla="*/ 45244 w 664369"/>
                  <a:gd name="connsiteY14" fmla="*/ 421482 h 704850"/>
                  <a:gd name="connsiteX15" fmla="*/ 52388 w 664369"/>
                  <a:gd name="connsiteY15" fmla="*/ 438150 h 704850"/>
                  <a:gd name="connsiteX16" fmla="*/ 0 w 664369"/>
                  <a:gd name="connsiteY16" fmla="*/ 502444 h 704850"/>
                  <a:gd name="connsiteX17" fmla="*/ 33338 w 664369"/>
                  <a:gd name="connsiteY17" fmla="*/ 607219 h 704850"/>
                  <a:gd name="connsiteX18" fmla="*/ 88106 w 664369"/>
                  <a:gd name="connsiteY18" fmla="*/ 642938 h 704850"/>
                  <a:gd name="connsiteX19" fmla="*/ 104775 w 664369"/>
                  <a:gd name="connsiteY19" fmla="*/ 638175 h 704850"/>
                  <a:gd name="connsiteX20" fmla="*/ 152400 w 664369"/>
                  <a:gd name="connsiteY20" fmla="*/ 685800 h 704850"/>
                  <a:gd name="connsiteX21" fmla="*/ 169069 w 664369"/>
                  <a:gd name="connsiteY21" fmla="*/ 685800 h 704850"/>
                  <a:gd name="connsiteX22" fmla="*/ 214313 w 664369"/>
                  <a:gd name="connsiteY22" fmla="*/ 704850 h 704850"/>
                  <a:gd name="connsiteX23" fmla="*/ 230981 w 664369"/>
                  <a:gd name="connsiteY23" fmla="*/ 666750 h 704850"/>
                  <a:gd name="connsiteX24" fmla="*/ 264319 w 664369"/>
                  <a:gd name="connsiteY24" fmla="*/ 647700 h 704850"/>
                  <a:gd name="connsiteX25" fmla="*/ 285750 w 664369"/>
                  <a:gd name="connsiteY25" fmla="*/ 645319 h 704850"/>
                  <a:gd name="connsiteX26" fmla="*/ 352425 w 664369"/>
                  <a:gd name="connsiteY26" fmla="*/ 604838 h 704850"/>
                  <a:gd name="connsiteX27" fmla="*/ 369094 w 664369"/>
                  <a:gd name="connsiteY27" fmla="*/ 597694 h 704850"/>
                  <a:gd name="connsiteX28" fmla="*/ 366713 w 664369"/>
                  <a:gd name="connsiteY28" fmla="*/ 559594 h 704850"/>
                  <a:gd name="connsiteX29" fmla="*/ 369094 w 664369"/>
                  <a:gd name="connsiteY29" fmla="*/ 528638 h 704850"/>
                  <a:gd name="connsiteX30" fmla="*/ 373856 w 664369"/>
                  <a:gd name="connsiteY30" fmla="*/ 497682 h 704850"/>
                  <a:gd name="connsiteX31" fmla="*/ 381000 w 664369"/>
                  <a:gd name="connsiteY31" fmla="*/ 473869 h 704850"/>
                  <a:gd name="connsiteX32" fmla="*/ 407194 w 664369"/>
                  <a:gd name="connsiteY32" fmla="*/ 435769 h 704850"/>
                  <a:gd name="connsiteX33" fmla="*/ 428625 w 664369"/>
                  <a:gd name="connsiteY33" fmla="*/ 385763 h 704850"/>
                  <a:gd name="connsiteX34" fmla="*/ 428625 w 664369"/>
                  <a:gd name="connsiteY34" fmla="*/ 385763 h 704850"/>
                  <a:gd name="connsiteX35" fmla="*/ 476250 w 664369"/>
                  <a:gd name="connsiteY35" fmla="*/ 354807 h 704850"/>
                  <a:gd name="connsiteX36" fmla="*/ 502444 w 664369"/>
                  <a:gd name="connsiteY36" fmla="*/ 330994 h 704850"/>
                  <a:gd name="connsiteX37" fmla="*/ 507206 w 664369"/>
                  <a:gd name="connsiteY37" fmla="*/ 292894 h 704850"/>
                  <a:gd name="connsiteX38" fmla="*/ 573881 w 664369"/>
                  <a:gd name="connsiteY38" fmla="*/ 188119 h 704850"/>
                  <a:gd name="connsiteX39" fmla="*/ 571500 w 664369"/>
                  <a:gd name="connsiteY39" fmla="*/ 169069 h 704850"/>
                  <a:gd name="connsiteX40" fmla="*/ 573881 w 664369"/>
                  <a:gd name="connsiteY40" fmla="*/ 159544 h 704850"/>
                  <a:gd name="connsiteX41" fmla="*/ 614363 w 664369"/>
                  <a:gd name="connsiteY41" fmla="*/ 150019 h 704850"/>
                  <a:gd name="connsiteX42" fmla="*/ 628650 w 664369"/>
                  <a:gd name="connsiteY42" fmla="*/ 159544 h 704850"/>
                  <a:gd name="connsiteX43" fmla="*/ 647700 w 664369"/>
                  <a:gd name="connsiteY43" fmla="*/ 161925 h 704850"/>
                  <a:gd name="connsiteX44" fmla="*/ 659606 w 664369"/>
                  <a:gd name="connsiteY44" fmla="*/ 133350 h 704850"/>
                  <a:gd name="connsiteX45" fmla="*/ 664369 w 664369"/>
                  <a:gd name="connsiteY45" fmla="*/ 119063 h 704850"/>
                  <a:gd name="connsiteX46" fmla="*/ 645319 w 664369"/>
                  <a:gd name="connsiteY46" fmla="*/ 104775 h 704850"/>
                  <a:gd name="connsiteX47" fmla="*/ 642938 w 664369"/>
                  <a:gd name="connsiteY47" fmla="*/ 92869 h 704850"/>
                  <a:gd name="connsiteX48" fmla="*/ 621506 w 664369"/>
                  <a:gd name="connsiteY48" fmla="*/ 83344 h 704850"/>
                  <a:gd name="connsiteX49" fmla="*/ 590550 w 664369"/>
                  <a:gd name="connsiteY49" fmla="*/ 88107 h 704850"/>
                  <a:gd name="connsiteX50" fmla="*/ 573881 w 664369"/>
                  <a:gd name="connsiteY50" fmla="*/ 104775 h 704850"/>
                  <a:gd name="connsiteX51" fmla="*/ 564356 w 664369"/>
                  <a:gd name="connsiteY51" fmla="*/ 116682 h 704850"/>
                  <a:gd name="connsiteX52" fmla="*/ 547688 w 664369"/>
                  <a:gd name="connsiteY52" fmla="*/ 126207 h 704850"/>
                  <a:gd name="connsiteX53" fmla="*/ 528638 w 664369"/>
                  <a:gd name="connsiteY53" fmla="*/ 133350 h 704850"/>
                  <a:gd name="connsiteX54" fmla="*/ 516731 w 664369"/>
                  <a:gd name="connsiteY54" fmla="*/ 128588 h 704850"/>
                  <a:gd name="connsiteX55" fmla="*/ 502444 w 664369"/>
                  <a:gd name="connsiteY55" fmla="*/ 128588 h 704850"/>
                  <a:gd name="connsiteX56" fmla="*/ 495300 w 664369"/>
                  <a:gd name="connsiteY56" fmla="*/ 121444 h 704850"/>
                  <a:gd name="connsiteX57" fmla="*/ 478631 w 664369"/>
                  <a:gd name="connsiteY57" fmla="*/ 164307 h 704850"/>
                  <a:gd name="connsiteX58" fmla="*/ 469106 w 664369"/>
                  <a:gd name="connsiteY58" fmla="*/ 173832 h 704850"/>
                  <a:gd name="connsiteX59" fmla="*/ 459581 w 664369"/>
                  <a:gd name="connsiteY59" fmla="*/ 173832 h 704850"/>
                  <a:gd name="connsiteX60" fmla="*/ 459581 w 664369"/>
                  <a:gd name="connsiteY60" fmla="*/ 173832 h 704850"/>
                  <a:gd name="connsiteX61" fmla="*/ 445294 w 664369"/>
                  <a:gd name="connsiteY61" fmla="*/ 188119 h 704850"/>
                  <a:gd name="connsiteX62" fmla="*/ 431006 w 664369"/>
                  <a:gd name="connsiteY62" fmla="*/ 200025 h 704850"/>
                  <a:gd name="connsiteX63" fmla="*/ 421481 w 664369"/>
                  <a:gd name="connsiteY63" fmla="*/ 207169 h 704850"/>
                  <a:gd name="connsiteX64" fmla="*/ 411956 w 664369"/>
                  <a:gd name="connsiteY64" fmla="*/ 185738 h 704850"/>
                  <a:gd name="connsiteX65" fmla="*/ 397669 w 664369"/>
                  <a:gd name="connsiteY65" fmla="*/ 164307 h 704850"/>
                  <a:gd name="connsiteX66" fmla="*/ 385763 w 664369"/>
                  <a:gd name="connsiteY66" fmla="*/ 145257 h 704850"/>
                  <a:gd name="connsiteX67" fmla="*/ 247650 w 664369"/>
                  <a:gd name="connsiteY67" fmla="*/ 180975 h 704850"/>
                  <a:gd name="connsiteX68" fmla="*/ 190500 w 664369"/>
                  <a:gd name="connsiteY68" fmla="*/ 0 h 704850"/>
                  <a:gd name="connsiteX0" fmla="*/ 190500 w 664369"/>
                  <a:gd name="connsiteY0" fmla="*/ 0 h 704850"/>
                  <a:gd name="connsiteX1" fmla="*/ 195263 w 664369"/>
                  <a:gd name="connsiteY1" fmla="*/ 73819 h 704850"/>
                  <a:gd name="connsiteX2" fmla="*/ 195263 w 664369"/>
                  <a:gd name="connsiteY2" fmla="*/ 178594 h 704850"/>
                  <a:gd name="connsiteX3" fmla="*/ 147638 w 664369"/>
                  <a:gd name="connsiteY3" fmla="*/ 264319 h 704850"/>
                  <a:gd name="connsiteX4" fmla="*/ 111919 w 664369"/>
                  <a:gd name="connsiteY4" fmla="*/ 285750 h 704850"/>
                  <a:gd name="connsiteX5" fmla="*/ 92869 w 664369"/>
                  <a:gd name="connsiteY5" fmla="*/ 297657 h 704850"/>
                  <a:gd name="connsiteX6" fmla="*/ 90488 w 664369"/>
                  <a:gd name="connsiteY6" fmla="*/ 326232 h 704850"/>
                  <a:gd name="connsiteX7" fmla="*/ 102394 w 664369"/>
                  <a:gd name="connsiteY7" fmla="*/ 330994 h 704850"/>
                  <a:gd name="connsiteX8" fmla="*/ 100013 w 664369"/>
                  <a:gd name="connsiteY8" fmla="*/ 354807 h 704850"/>
                  <a:gd name="connsiteX9" fmla="*/ 104775 w 664369"/>
                  <a:gd name="connsiteY9" fmla="*/ 369094 h 704850"/>
                  <a:gd name="connsiteX10" fmla="*/ 83344 w 664369"/>
                  <a:gd name="connsiteY10" fmla="*/ 388144 h 704850"/>
                  <a:gd name="connsiteX11" fmla="*/ 80963 w 664369"/>
                  <a:gd name="connsiteY11" fmla="*/ 392907 h 704850"/>
                  <a:gd name="connsiteX12" fmla="*/ 69056 w 664369"/>
                  <a:gd name="connsiteY12" fmla="*/ 369094 h 704850"/>
                  <a:gd name="connsiteX13" fmla="*/ 45244 w 664369"/>
                  <a:gd name="connsiteY13" fmla="*/ 381000 h 704850"/>
                  <a:gd name="connsiteX14" fmla="*/ 45244 w 664369"/>
                  <a:gd name="connsiteY14" fmla="*/ 421482 h 704850"/>
                  <a:gd name="connsiteX15" fmla="*/ 52388 w 664369"/>
                  <a:gd name="connsiteY15" fmla="*/ 438150 h 704850"/>
                  <a:gd name="connsiteX16" fmla="*/ 0 w 664369"/>
                  <a:gd name="connsiteY16" fmla="*/ 502444 h 704850"/>
                  <a:gd name="connsiteX17" fmla="*/ 33338 w 664369"/>
                  <a:gd name="connsiteY17" fmla="*/ 607219 h 704850"/>
                  <a:gd name="connsiteX18" fmla="*/ 88106 w 664369"/>
                  <a:gd name="connsiteY18" fmla="*/ 642938 h 704850"/>
                  <a:gd name="connsiteX19" fmla="*/ 104775 w 664369"/>
                  <a:gd name="connsiteY19" fmla="*/ 638175 h 704850"/>
                  <a:gd name="connsiteX20" fmla="*/ 152400 w 664369"/>
                  <a:gd name="connsiteY20" fmla="*/ 685800 h 704850"/>
                  <a:gd name="connsiteX21" fmla="*/ 169069 w 664369"/>
                  <a:gd name="connsiteY21" fmla="*/ 685800 h 704850"/>
                  <a:gd name="connsiteX22" fmla="*/ 214313 w 664369"/>
                  <a:gd name="connsiteY22" fmla="*/ 704850 h 704850"/>
                  <a:gd name="connsiteX23" fmla="*/ 230981 w 664369"/>
                  <a:gd name="connsiteY23" fmla="*/ 666750 h 704850"/>
                  <a:gd name="connsiteX24" fmla="*/ 264319 w 664369"/>
                  <a:gd name="connsiteY24" fmla="*/ 647700 h 704850"/>
                  <a:gd name="connsiteX25" fmla="*/ 285750 w 664369"/>
                  <a:gd name="connsiteY25" fmla="*/ 645319 h 704850"/>
                  <a:gd name="connsiteX26" fmla="*/ 352425 w 664369"/>
                  <a:gd name="connsiteY26" fmla="*/ 604838 h 704850"/>
                  <a:gd name="connsiteX27" fmla="*/ 369094 w 664369"/>
                  <a:gd name="connsiteY27" fmla="*/ 597694 h 704850"/>
                  <a:gd name="connsiteX28" fmla="*/ 366713 w 664369"/>
                  <a:gd name="connsiteY28" fmla="*/ 559594 h 704850"/>
                  <a:gd name="connsiteX29" fmla="*/ 369094 w 664369"/>
                  <a:gd name="connsiteY29" fmla="*/ 528638 h 704850"/>
                  <a:gd name="connsiteX30" fmla="*/ 373856 w 664369"/>
                  <a:gd name="connsiteY30" fmla="*/ 497682 h 704850"/>
                  <a:gd name="connsiteX31" fmla="*/ 381000 w 664369"/>
                  <a:gd name="connsiteY31" fmla="*/ 473869 h 704850"/>
                  <a:gd name="connsiteX32" fmla="*/ 407194 w 664369"/>
                  <a:gd name="connsiteY32" fmla="*/ 435769 h 704850"/>
                  <a:gd name="connsiteX33" fmla="*/ 428625 w 664369"/>
                  <a:gd name="connsiteY33" fmla="*/ 385763 h 704850"/>
                  <a:gd name="connsiteX34" fmla="*/ 428625 w 664369"/>
                  <a:gd name="connsiteY34" fmla="*/ 385763 h 704850"/>
                  <a:gd name="connsiteX35" fmla="*/ 476250 w 664369"/>
                  <a:gd name="connsiteY35" fmla="*/ 354807 h 704850"/>
                  <a:gd name="connsiteX36" fmla="*/ 502444 w 664369"/>
                  <a:gd name="connsiteY36" fmla="*/ 330994 h 704850"/>
                  <a:gd name="connsiteX37" fmla="*/ 507206 w 664369"/>
                  <a:gd name="connsiteY37" fmla="*/ 292894 h 704850"/>
                  <a:gd name="connsiteX38" fmla="*/ 573881 w 664369"/>
                  <a:gd name="connsiteY38" fmla="*/ 188119 h 704850"/>
                  <a:gd name="connsiteX39" fmla="*/ 571500 w 664369"/>
                  <a:gd name="connsiteY39" fmla="*/ 169069 h 704850"/>
                  <a:gd name="connsiteX40" fmla="*/ 573881 w 664369"/>
                  <a:gd name="connsiteY40" fmla="*/ 159544 h 704850"/>
                  <a:gd name="connsiteX41" fmla="*/ 614363 w 664369"/>
                  <a:gd name="connsiteY41" fmla="*/ 150019 h 704850"/>
                  <a:gd name="connsiteX42" fmla="*/ 628650 w 664369"/>
                  <a:gd name="connsiteY42" fmla="*/ 159544 h 704850"/>
                  <a:gd name="connsiteX43" fmla="*/ 647700 w 664369"/>
                  <a:gd name="connsiteY43" fmla="*/ 161925 h 704850"/>
                  <a:gd name="connsiteX44" fmla="*/ 659606 w 664369"/>
                  <a:gd name="connsiteY44" fmla="*/ 133350 h 704850"/>
                  <a:gd name="connsiteX45" fmla="*/ 664369 w 664369"/>
                  <a:gd name="connsiteY45" fmla="*/ 119063 h 704850"/>
                  <a:gd name="connsiteX46" fmla="*/ 645319 w 664369"/>
                  <a:gd name="connsiteY46" fmla="*/ 104775 h 704850"/>
                  <a:gd name="connsiteX47" fmla="*/ 642938 w 664369"/>
                  <a:gd name="connsiteY47" fmla="*/ 92869 h 704850"/>
                  <a:gd name="connsiteX48" fmla="*/ 621506 w 664369"/>
                  <a:gd name="connsiteY48" fmla="*/ 83344 h 704850"/>
                  <a:gd name="connsiteX49" fmla="*/ 590550 w 664369"/>
                  <a:gd name="connsiteY49" fmla="*/ 88107 h 704850"/>
                  <a:gd name="connsiteX50" fmla="*/ 573881 w 664369"/>
                  <a:gd name="connsiteY50" fmla="*/ 104775 h 704850"/>
                  <a:gd name="connsiteX51" fmla="*/ 564356 w 664369"/>
                  <a:gd name="connsiteY51" fmla="*/ 116682 h 704850"/>
                  <a:gd name="connsiteX52" fmla="*/ 547688 w 664369"/>
                  <a:gd name="connsiteY52" fmla="*/ 126207 h 704850"/>
                  <a:gd name="connsiteX53" fmla="*/ 528638 w 664369"/>
                  <a:gd name="connsiteY53" fmla="*/ 133350 h 704850"/>
                  <a:gd name="connsiteX54" fmla="*/ 516731 w 664369"/>
                  <a:gd name="connsiteY54" fmla="*/ 128588 h 704850"/>
                  <a:gd name="connsiteX55" fmla="*/ 502444 w 664369"/>
                  <a:gd name="connsiteY55" fmla="*/ 128588 h 704850"/>
                  <a:gd name="connsiteX56" fmla="*/ 495300 w 664369"/>
                  <a:gd name="connsiteY56" fmla="*/ 121444 h 704850"/>
                  <a:gd name="connsiteX57" fmla="*/ 478631 w 664369"/>
                  <a:gd name="connsiteY57" fmla="*/ 164307 h 704850"/>
                  <a:gd name="connsiteX58" fmla="*/ 469106 w 664369"/>
                  <a:gd name="connsiteY58" fmla="*/ 173832 h 704850"/>
                  <a:gd name="connsiteX59" fmla="*/ 459581 w 664369"/>
                  <a:gd name="connsiteY59" fmla="*/ 173832 h 704850"/>
                  <a:gd name="connsiteX60" fmla="*/ 459581 w 664369"/>
                  <a:gd name="connsiteY60" fmla="*/ 173832 h 704850"/>
                  <a:gd name="connsiteX61" fmla="*/ 445294 w 664369"/>
                  <a:gd name="connsiteY61" fmla="*/ 188119 h 704850"/>
                  <a:gd name="connsiteX62" fmla="*/ 431006 w 664369"/>
                  <a:gd name="connsiteY62" fmla="*/ 200025 h 704850"/>
                  <a:gd name="connsiteX63" fmla="*/ 421481 w 664369"/>
                  <a:gd name="connsiteY63" fmla="*/ 207169 h 704850"/>
                  <a:gd name="connsiteX64" fmla="*/ 411956 w 664369"/>
                  <a:gd name="connsiteY64" fmla="*/ 185738 h 704850"/>
                  <a:gd name="connsiteX65" fmla="*/ 397669 w 664369"/>
                  <a:gd name="connsiteY65" fmla="*/ 164307 h 704850"/>
                  <a:gd name="connsiteX66" fmla="*/ 385763 w 664369"/>
                  <a:gd name="connsiteY66" fmla="*/ 145257 h 704850"/>
                  <a:gd name="connsiteX67" fmla="*/ 247650 w 664369"/>
                  <a:gd name="connsiteY67" fmla="*/ 180975 h 704850"/>
                  <a:gd name="connsiteX68" fmla="*/ 204788 w 664369"/>
                  <a:gd name="connsiteY68" fmla="*/ 54769 h 704850"/>
                  <a:gd name="connsiteX69" fmla="*/ 190500 w 664369"/>
                  <a:gd name="connsiteY69" fmla="*/ 0 h 704850"/>
                  <a:gd name="connsiteX0" fmla="*/ 190500 w 664369"/>
                  <a:gd name="connsiteY0" fmla="*/ 4762 h 709612"/>
                  <a:gd name="connsiteX1" fmla="*/ 195263 w 664369"/>
                  <a:gd name="connsiteY1" fmla="*/ 78581 h 709612"/>
                  <a:gd name="connsiteX2" fmla="*/ 195263 w 664369"/>
                  <a:gd name="connsiteY2" fmla="*/ 183356 h 709612"/>
                  <a:gd name="connsiteX3" fmla="*/ 147638 w 664369"/>
                  <a:gd name="connsiteY3" fmla="*/ 269081 h 709612"/>
                  <a:gd name="connsiteX4" fmla="*/ 111919 w 664369"/>
                  <a:gd name="connsiteY4" fmla="*/ 290512 h 709612"/>
                  <a:gd name="connsiteX5" fmla="*/ 92869 w 664369"/>
                  <a:gd name="connsiteY5" fmla="*/ 302419 h 709612"/>
                  <a:gd name="connsiteX6" fmla="*/ 90488 w 664369"/>
                  <a:gd name="connsiteY6" fmla="*/ 330994 h 709612"/>
                  <a:gd name="connsiteX7" fmla="*/ 102394 w 664369"/>
                  <a:gd name="connsiteY7" fmla="*/ 335756 h 709612"/>
                  <a:gd name="connsiteX8" fmla="*/ 100013 w 664369"/>
                  <a:gd name="connsiteY8" fmla="*/ 359569 h 709612"/>
                  <a:gd name="connsiteX9" fmla="*/ 104775 w 664369"/>
                  <a:gd name="connsiteY9" fmla="*/ 373856 h 709612"/>
                  <a:gd name="connsiteX10" fmla="*/ 83344 w 664369"/>
                  <a:gd name="connsiteY10" fmla="*/ 392906 h 709612"/>
                  <a:gd name="connsiteX11" fmla="*/ 80963 w 664369"/>
                  <a:gd name="connsiteY11" fmla="*/ 397669 h 709612"/>
                  <a:gd name="connsiteX12" fmla="*/ 69056 w 664369"/>
                  <a:gd name="connsiteY12" fmla="*/ 373856 h 709612"/>
                  <a:gd name="connsiteX13" fmla="*/ 45244 w 664369"/>
                  <a:gd name="connsiteY13" fmla="*/ 385762 h 709612"/>
                  <a:gd name="connsiteX14" fmla="*/ 45244 w 664369"/>
                  <a:gd name="connsiteY14" fmla="*/ 426244 h 709612"/>
                  <a:gd name="connsiteX15" fmla="*/ 52388 w 664369"/>
                  <a:gd name="connsiteY15" fmla="*/ 442912 h 709612"/>
                  <a:gd name="connsiteX16" fmla="*/ 0 w 664369"/>
                  <a:gd name="connsiteY16" fmla="*/ 507206 h 709612"/>
                  <a:gd name="connsiteX17" fmla="*/ 33338 w 664369"/>
                  <a:gd name="connsiteY17" fmla="*/ 611981 h 709612"/>
                  <a:gd name="connsiteX18" fmla="*/ 88106 w 664369"/>
                  <a:gd name="connsiteY18" fmla="*/ 647700 h 709612"/>
                  <a:gd name="connsiteX19" fmla="*/ 104775 w 664369"/>
                  <a:gd name="connsiteY19" fmla="*/ 642937 h 709612"/>
                  <a:gd name="connsiteX20" fmla="*/ 152400 w 664369"/>
                  <a:gd name="connsiteY20" fmla="*/ 690562 h 709612"/>
                  <a:gd name="connsiteX21" fmla="*/ 169069 w 664369"/>
                  <a:gd name="connsiteY21" fmla="*/ 690562 h 709612"/>
                  <a:gd name="connsiteX22" fmla="*/ 214313 w 664369"/>
                  <a:gd name="connsiteY22" fmla="*/ 709612 h 709612"/>
                  <a:gd name="connsiteX23" fmla="*/ 230981 w 664369"/>
                  <a:gd name="connsiteY23" fmla="*/ 671512 h 709612"/>
                  <a:gd name="connsiteX24" fmla="*/ 264319 w 664369"/>
                  <a:gd name="connsiteY24" fmla="*/ 652462 h 709612"/>
                  <a:gd name="connsiteX25" fmla="*/ 285750 w 664369"/>
                  <a:gd name="connsiteY25" fmla="*/ 650081 h 709612"/>
                  <a:gd name="connsiteX26" fmla="*/ 352425 w 664369"/>
                  <a:gd name="connsiteY26" fmla="*/ 609600 h 709612"/>
                  <a:gd name="connsiteX27" fmla="*/ 369094 w 664369"/>
                  <a:gd name="connsiteY27" fmla="*/ 602456 h 709612"/>
                  <a:gd name="connsiteX28" fmla="*/ 366713 w 664369"/>
                  <a:gd name="connsiteY28" fmla="*/ 564356 h 709612"/>
                  <a:gd name="connsiteX29" fmla="*/ 369094 w 664369"/>
                  <a:gd name="connsiteY29" fmla="*/ 533400 h 709612"/>
                  <a:gd name="connsiteX30" fmla="*/ 373856 w 664369"/>
                  <a:gd name="connsiteY30" fmla="*/ 502444 h 709612"/>
                  <a:gd name="connsiteX31" fmla="*/ 381000 w 664369"/>
                  <a:gd name="connsiteY31" fmla="*/ 478631 h 709612"/>
                  <a:gd name="connsiteX32" fmla="*/ 407194 w 664369"/>
                  <a:gd name="connsiteY32" fmla="*/ 440531 h 709612"/>
                  <a:gd name="connsiteX33" fmla="*/ 428625 w 664369"/>
                  <a:gd name="connsiteY33" fmla="*/ 390525 h 709612"/>
                  <a:gd name="connsiteX34" fmla="*/ 428625 w 664369"/>
                  <a:gd name="connsiteY34" fmla="*/ 390525 h 709612"/>
                  <a:gd name="connsiteX35" fmla="*/ 476250 w 664369"/>
                  <a:gd name="connsiteY35" fmla="*/ 359569 h 709612"/>
                  <a:gd name="connsiteX36" fmla="*/ 502444 w 664369"/>
                  <a:gd name="connsiteY36" fmla="*/ 335756 h 709612"/>
                  <a:gd name="connsiteX37" fmla="*/ 507206 w 664369"/>
                  <a:gd name="connsiteY37" fmla="*/ 297656 h 709612"/>
                  <a:gd name="connsiteX38" fmla="*/ 573881 w 664369"/>
                  <a:gd name="connsiteY38" fmla="*/ 192881 h 709612"/>
                  <a:gd name="connsiteX39" fmla="*/ 571500 w 664369"/>
                  <a:gd name="connsiteY39" fmla="*/ 173831 h 709612"/>
                  <a:gd name="connsiteX40" fmla="*/ 573881 w 664369"/>
                  <a:gd name="connsiteY40" fmla="*/ 164306 h 709612"/>
                  <a:gd name="connsiteX41" fmla="*/ 614363 w 664369"/>
                  <a:gd name="connsiteY41" fmla="*/ 154781 h 709612"/>
                  <a:gd name="connsiteX42" fmla="*/ 628650 w 664369"/>
                  <a:gd name="connsiteY42" fmla="*/ 164306 h 709612"/>
                  <a:gd name="connsiteX43" fmla="*/ 647700 w 664369"/>
                  <a:gd name="connsiteY43" fmla="*/ 166687 h 709612"/>
                  <a:gd name="connsiteX44" fmla="*/ 659606 w 664369"/>
                  <a:gd name="connsiteY44" fmla="*/ 138112 h 709612"/>
                  <a:gd name="connsiteX45" fmla="*/ 664369 w 664369"/>
                  <a:gd name="connsiteY45" fmla="*/ 123825 h 709612"/>
                  <a:gd name="connsiteX46" fmla="*/ 645319 w 664369"/>
                  <a:gd name="connsiteY46" fmla="*/ 109537 h 709612"/>
                  <a:gd name="connsiteX47" fmla="*/ 642938 w 664369"/>
                  <a:gd name="connsiteY47" fmla="*/ 97631 h 709612"/>
                  <a:gd name="connsiteX48" fmla="*/ 621506 w 664369"/>
                  <a:gd name="connsiteY48" fmla="*/ 88106 h 709612"/>
                  <a:gd name="connsiteX49" fmla="*/ 590550 w 664369"/>
                  <a:gd name="connsiteY49" fmla="*/ 92869 h 709612"/>
                  <a:gd name="connsiteX50" fmla="*/ 573881 w 664369"/>
                  <a:gd name="connsiteY50" fmla="*/ 109537 h 709612"/>
                  <a:gd name="connsiteX51" fmla="*/ 564356 w 664369"/>
                  <a:gd name="connsiteY51" fmla="*/ 121444 h 709612"/>
                  <a:gd name="connsiteX52" fmla="*/ 547688 w 664369"/>
                  <a:gd name="connsiteY52" fmla="*/ 130969 h 709612"/>
                  <a:gd name="connsiteX53" fmla="*/ 528638 w 664369"/>
                  <a:gd name="connsiteY53" fmla="*/ 138112 h 709612"/>
                  <a:gd name="connsiteX54" fmla="*/ 516731 w 664369"/>
                  <a:gd name="connsiteY54" fmla="*/ 133350 h 709612"/>
                  <a:gd name="connsiteX55" fmla="*/ 502444 w 664369"/>
                  <a:gd name="connsiteY55" fmla="*/ 133350 h 709612"/>
                  <a:gd name="connsiteX56" fmla="*/ 495300 w 664369"/>
                  <a:gd name="connsiteY56" fmla="*/ 126206 h 709612"/>
                  <a:gd name="connsiteX57" fmla="*/ 478631 w 664369"/>
                  <a:gd name="connsiteY57" fmla="*/ 169069 h 709612"/>
                  <a:gd name="connsiteX58" fmla="*/ 469106 w 664369"/>
                  <a:gd name="connsiteY58" fmla="*/ 178594 h 709612"/>
                  <a:gd name="connsiteX59" fmla="*/ 459581 w 664369"/>
                  <a:gd name="connsiteY59" fmla="*/ 178594 h 709612"/>
                  <a:gd name="connsiteX60" fmla="*/ 459581 w 664369"/>
                  <a:gd name="connsiteY60" fmla="*/ 178594 h 709612"/>
                  <a:gd name="connsiteX61" fmla="*/ 445294 w 664369"/>
                  <a:gd name="connsiteY61" fmla="*/ 192881 h 709612"/>
                  <a:gd name="connsiteX62" fmla="*/ 431006 w 664369"/>
                  <a:gd name="connsiteY62" fmla="*/ 204787 h 709612"/>
                  <a:gd name="connsiteX63" fmla="*/ 421481 w 664369"/>
                  <a:gd name="connsiteY63" fmla="*/ 211931 h 709612"/>
                  <a:gd name="connsiteX64" fmla="*/ 411956 w 664369"/>
                  <a:gd name="connsiteY64" fmla="*/ 190500 h 709612"/>
                  <a:gd name="connsiteX65" fmla="*/ 397669 w 664369"/>
                  <a:gd name="connsiteY65" fmla="*/ 169069 h 709612"/>
                  <a:gd name="connsiteX66" fmla="*/ 385763 w 664369"/>
                  <a:gd name="connsiteY66" fmla="*/ 150019 h 709612"/>
                  <a:gd name="connsiteX67" fmla="*/ 247650 w 664369"/>
                  <a:gd name="connsiteY67" fmla="*/ 185737 h 709612"/>
                  <a:gd name="connsiteX68" fmla="*/ 202406 w 664369"/>
                  <a:gd name="connsiteY68" fmla="*/ 0 h 709612"/>
                  <a:gd name="connsiteX69" fmla="*/ 190500 w 664369"/>
                  <a:gd name="connsiteY69" fmla="*/ 4762 h 709612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69056 w 664369"/>
                  <a:gd name="connsiteY12" fmla="*/ 37385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169069 w 664369"/>
                  <a:gd name="connsiteY21" fmla="*/ 690562 h 728705"/>
                  <a:gd name="connsiteX22" fmla="*/ 214313 w 664369"/>
                  <a:gd name="connsiteY22" fmla="*/ 728705 h 728705"/>
                  <a:gd name="connsiteX23" fmla="*/ 230981 w 664369"/>
                  <a:gd name="connsiteY23" fmla="*/ 671512 h 728705"/>
                  <a:gd name="connsiteX24" fmla="*/ 264319 w 664369"/>
                  <a:gd name="connsiteY24" fmla="*/ 652462 h 728705"/>
                  <a:gd name="connsiteX25" fmla="*/ 285750 w 664369"/>
                  <a:gd name="connsiteY25" fmla="*/ 650081 h 728705"/>
                  <a:gd name="connsiteX26" fmla="*/ 352425 w 664369"/>
                  <a:gd name="connsiteY26" fmla="*/ 609600 h 728705"/>
                  <a:gd name="connsiteX27" fmla="*/ 369094 w 664369"/>
                  <a:gd name="connsiteY27" fmla="*/ 602456 h 728705"/>
                  <a:gd name="connsiteX28" fmla="*/ 366713 w 664369"/>
                  <a:gd name="connsiteY28" fmla="*/ 564356 h 728705"/>
                  <a:gd name="connsiteX29" fmla="*/ 369094 w 664369"/>
                  <a:gd name="connsiteY29" fmla="*/ 533400 h 728705"/>
                  <a:gd name="connsiteX30" fmla="*/ 373856 w 664369"/>
                  <a:gd name="connsiteY30" fmla="*/ 502444 h 728705"/>
                  <a:gd name="connsiteX31" fmla="*/ 381000 w 664369"/>
                  <a:gd name="connsiteY31" fmla="*/ 478631 h 728705"/>
                  <a:gd name="connsiteX32" fmla="*/ 407194 w 664369"/>
                  <a:gd name="connsiteY32" fmla="*/ 440531 h 728705"/>
                  <a:gd name="connsiteX33" fmla="*/ 428625 w 664369"/>
                  <a:gd name="connsiteY33" fmla="*/ 390525 h 728705"/>
                  <a:gd name="connsiteX34" fmla="*/ 428625 w 664369"/>
                  <a:gd name="connsiteY34" fmla="*/ 390525 h 728705"/>
                  <a:gd name="connsiteX35" fmla="*/ 476250 w 664369"/>
                  <a:gd name="connsiteY35" fmla="*/ 359569 h 728705"/>
                  <a:gd name="connsiteX36" fmla="*/ 502444 w 664369"/>
                  <a:gd name="connsiteY36" fmla="*/ 335756 h 728705"/>
                  <a:gd name="connsiteX37" fmla="*/ 507206 w 664369"/>
                  <a:gd name="connsiteY37" fmla="*/ 297656 h 728705"/>
                  <a:gd name="connsiteX38" fmla="*/ 573881 w 664369"/>
                  <a:gd name="connsiteY38" fmla="*/ 192881 h 728705"/>
                  <a:gd name="connsiteX39" fmla="*/ 571500 w 664369"/>
                  <a:gd name="connsiteY39" fmla="*/ 173831 h 728705"/>
                  <a:gd name="connsiteX40" fmla="*/ 573881 w 664369"/>
                  <a:gd name="connsiteY40" fmla="*/ 164306 h 728705"/>
                  <a:gd name="connsiteX41" fmla="*/ 614363 w 664369"/>
                  <a:gd name="connsiteY41" fmla="*/ 154781 h 728705"/>
                  <a:gd name="connsiteX42" fmla="*/ 628650 w 664369"/>
                  <a:gd name="connsiteY42" fmla="*/ 164306 h 728705"/>
                  <a:gd name="connsiteX43" fmla="*/ 647700 w 664369"/>
                  <a:gd name="connsiteY43" fmla="*/ 166687 h 728705"/>
                  <a:gd name="connsiteX44" fmla="*/ 659606 w 664369"/>
                  <a:gd name="connsiteY44" fmla="*/ 138112 h 728705"/>
                  <a:gd name="connsiteX45" fmla="*/ 664369 w 664369"/>
                  <a:gd name="connsiteY45" fmla="*/ 123825 h 728705"/>
                  <a:gd name="connsiteX46" fmla="*/ 645319 w 664369"/>
                  <a:gd name="connsiteY46" fmla="*/ 109537 h 728705"/>
                  <a:gd name="connsiteX47" fmla="*/ 642938 w 664369"/>
                  <a:gd name="connsiteY47" fmla="*/ 97631 h 728705"/>
                  <a:gd name="connsiteX48" fmla="*/ 621506 w 664369"/>
                  <a:gd name="connsiteY48" fmla="*/ 88106 h 728705"/>
                  <a:gd name="connsiteX49" fmla="*/ 590550 w 664369"/>
                  <a:gd name="connsiteY49" fmla="*/ 92869 h 728705"/>
                  <a:gd name="connsiteX50" fmla="*/ 573881 w 664369"/>
                  <a:gd name="connsiteY50" fmla="*/ 109537 h 728705"/>
                  <a:gd name="connsiteX51" fmla="*/ 564356 w 664369"/>
                  <a:gd name="connsiteY51" fmla="*/ 121444 h 728705"/>
                  <a:gd name="connsiteX52" fmla="*/ 547688 w 664369"/>
                  <a:gd name="connsiteY52" fmla="*/ 130969 h 728705"/>
                  <a:gd name="connsiteX53" fmla="*/ 528638 w 664369"/>
                  <a:gd name="connsiteY53" fmla="*/ 138112 h 728705"/>
                  <a:gd name="connsiteX54" fmla="*/ 516731 w 664369"/>
                  <a:gd name="connsiteY54" fmla="*/ 133350 h 728705"/>
                  <a:gd name="connsiteX55" fmla="*/ 502444 w 664369"/>
                  <a:gd name="connsiteY55" fmla="*/ 133350 h 728705"/>
                  <a:gd name="connsiteX56" fmla="*/ 495300 w 664369"/>
                  <a:gd name="connsiteY56" fmla="*/ 126206 h 728705"/>
                  <a:gd name="connsiteX57" fmla="*/ 478631 w 664369"/>
                  <a:gd name="connsiteY57" fmla="*/ 169069 h 728705"/>
                  <a:gd name="connsiteX58" fmla="*/ 469106 w 664369"/>
                  <a:gd name="connsiteY58" fmla="*/ 178594 h 728705"/>
                  <a:gd name="connsiteX59" fmla="*/ 459581 w 664369"/>
                  <a:gd name="connsiteY59" fmla="*/ 178594 h 728705"/>
                  <a:gd name="connsiteX60" fmla="*/ 459581 w 664369"/>
                  <a:gd name="connsiteY60" fmla="*/ 178594 h 728705"/>
                  <a:gd name="connsiteX61" fmla="*/ 445294 w 664369"/>
                  <a:gd name="connsiteY61" fmla="*/ 192881 h 728705"/>
                  <a:gd name="connsiteX62" fmla="*/ 431006 w 664369"/>
                  <a:gd name="connsiteY62" fmla="*/ 204787 h 728705"/>
                  <a:gd name="connsiteX63" fmla="*/ 421481 w 664369"/>
                  <a:gd name="connsiteY63" fmla="*/ 211931 h 728705"/>
                  <a:gd name="connsiteX64" fmla="*/ 411956 w 664369"/>
                  <a:gd name="connsiteY64" fmla="*/ 190500 h 728705"/>
                  <a:gd name="connsiteX65" fmla="*/ 397669 w 664369"/>
                  <a:gd name="connsiteY65" fmla="*/ 169069 h 728705"/>
                  <a:gd name="connsiteX66" fmla="*/ 385763 w 664369"/>
                  <a:gd name="connsiteY66" fmla="*/ 150019 h 728705"/>
                  <a:gd name="connsiteX67" fmla="*/ 247650 w 664369"/>
                  <a:gd name="connsiteY67" fmla="*/ 185737 h 728705"/>
                  <a:gd name="connsiteX68" fmla="*/ 202406 w 664369"/>
                  <a:gd name="connsiteY68" fmla="*/ 0 h 728705"/>
                  <a:gd name="connsiteX69" fmla="*/ 190500 w 664369"/>
                  <a:gd name="connsiteY69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69056 w 664369"/>
                  <a:gd name="connsiteY12" fmla="*/ 37385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169069 w 664369"/>
                  <a:gd name="connsiteY21" fmla="*/ 690562 h 728705"/>
                  <a:gd name="connsiteX22" fmla="*/ 214313 w 664369"/>
                  <a:gd name="connsiteY22" fmla="*/ 728705 h 728705"/>
                  <a:gd name="connsiteX23" fmla="*/ 230981 w 664369"/>
                  <a:gd name="connsiteY23" fmla="*/ 671512 h 728705"/>
                  <a:gd name="connsiteX24" fmla="*/ 264319 w 664369"/>
                  <a:gd name="connsiteY24" fmla="*/ 652462 h 728705"/>
                  <a:gd name="connsiteX25" fmla="*/ 285750 w 664369"/>
                  <a:gd name="connsiteY25" fmla="*/ 650081 h 728705"/>
                  <a:gd name="connsiteX26" fmla="*/ 354803 w 664369"/>
                  <a:gd name="connsiteY26" fmla="*/ 628692 h 728705"/>
                  <a:gd name="connsiteX27" fmla="*/ 369094 w 664369"/>
                  <a:gd name="connsiteY27" fmla="*/ 602456 h 728705"/>
                  <a:gd name="connsiteX28" fmla="*/ 366713 w 664369"/>
                  <a:gd name="connsiteY28" fmla="*/ 564356 h 728705"/>
                  <a:gd name="connsiteX29" fmla="*/ 369094 w 664369"/>
                  <a:gd name="connsiteY29" fmla="*/ 533400 h 728705"/>
                  <a:gd name="connsiteX30" fmla="*/ 373856 w 664369"/>
                  <a:gd name="connsiteY30" fmla="*/ 502444 h 728705"/>
                  <a:gd name="connsiteX31" fmla="*/ 381000 w 664369"/>
                  <a:gd name="connsiteY31" fmla="*/ 478631 h 728705"/>
                  <a:gd name="connsiteX32" fmla="*/ 407194 w 664369"/>
                  <a:gd name="connsiteY32" fmla="*/ 440531 h 728705"/>
                  <a:gd name="connsiteX33" fmla="*/ 428625 w 664369"/>
                  <a:gd name="connsiteY33" fmla="*/ 390525 h 728705"/>
                  <a:gd name="connsiteX34" fmla="*/ 428625 w 664369"/>
                  <a:gd name="connsiteY34" fmla="*/ 390525 h 728705"/>
                  <a:gd name="connsiteX35" fmla="*/ 476250 w 664369"/>
                  <a:gd name="connsiteY35" fmla="*/ 359569 h 728705"/>
                  <a:gd name="connsiteX36" fmla="*/ 502444 w 664369"/>
                  <a:gd name="connsiteY36" fmla="*/ 335756 h 728705"/>
                  <a:gd name="connsiteX37" fmla="*/ 507206 w 664369"/>
                  <a:gd name="connsiteY37" fmla="*/ 297656 h 728705"/>
                  <a:gd name="connsiteX38" fmla="*/ 573881 w 664369"/>
                  <a:gd name="connsiteY38" fmla="*/ 192881 h 728705"/>
                  <a:gd name="connsiteX39" fmla="*/ 571500 w 664369"/>
                  <a:gd name="connsiteY39" fmla="*/ 173831 h 728705"/>
                  <a:gd name="connsiteX40" fmla="*/ 573881 w 664369"/>
                  <a:gd name="connsiteY40" fmla="*/ 164306 h 728705"/>
                  <a:gd name="connsiteX41" fmla="*/ 614363 w 664369"/>
                  <a:gd name="connsiteY41" fmla="*/ 154781 h 728705"/>
                  <a:gd name="connsiteX42" fmla="*/ 628650 w 664369"/>
                  <a:gd name="connsiteY42" fmla="*/ 164306 h 728705"/>
                  <a:gd name="connsiteX43" fmla="*/ 647700 w 664369"/>
                  <a:gd name="connsiteY43" fmla="*/ 166687 h 728705"/>
                  <a:gd name="connsiteX44" fmla="*/ 659606 w 664369"/>
                  <a:gd name="connsiteY44" fmla="*/ 138112 h 728705"/>
                  <a:gd name="connsiteX45" fmla="*/ 664369 w 664369"/>
                  <a:gd name="connsiteY45" fmla="*/ 123825 h 728705"/>
                  <a:gd name="connsiteX46" fmla="*/ 645319 w 664369"/>
                  <a:gd name="connsiteY46" fmla="*/ 109537 h 728705"/>
                  <a:gd name="connsiteX47" fmla="*/ 642938 w 664369"/>
                  <a:gd name="connsiteY47" fmla="*/ 97631 h 728705"/>
                  <a:gd name="connsiteX48" fmla="*/ 621506 w 664369"/>
                  <a:gd name="connsiteY48" fmla="*/ 88106 h 728705"/>
                  <a:gd name="connsiteX49" fmla="*/ 590550 w 664369"/>
                  <a:gd name="connsiteY49" fmla="*/ 92869 h 728705"/>
                  <a:gd name="connsiteX50" fmla="*/ 573881 w 664369"/>
                  <a:gd name="connsiteY50" fmla="*/ 109537 h 728705"/>
                  <a:gd name="connsiteX51" fmla="*/ 564356 w 664369"/>
                  <a:gd name="connsiteY51" fmla="*/ 121444 h 728705"/>
                  <a:gd name="connsiteX52" fmla="*/ 547688 w 664369"/>
                  <a:gd name="connsiteY52" fmla="*/ 130969 h 728705"/>
                  <a:gd name="connsiteX53" fmla="*/ 528638 w 664369"/>
                  <a:gd name="connsiteY53" fmla="*/ 138112 h 728705"/>
                  <a:gd name="connsiteX54" fmla="*/ 516731 w 664369"/>
                  <a:gd name="connsiteY54" fmla="*/ 133350 h 728705"/>
                  <a:gd name="connsiteX55" fmla="*/ 502444 w 664369"/>
                  <a:gd name="connsiteY55" fmla="*/ 133350 h 728705"/>
                  <a:gd name="connsiteX56" fmla="*/ 495300 w 664369"/>
                  <a:gd name="connsiteY56" fmla="*/ 126206 h 728705"/>
                  <a:gd name="connsiteX57" fmla="*/ 478631 w 664369"/>
                  <a:gd name="connsiteY57" fmla="*/ 169069 h 728705"/>
                  <a:gd name="connsiteX58" fmla="*/ 469106 w 664369"/>
                  <a:gd name="connsiteY58" fmla="*/ 178594 h 728705"/>
                  <a:gd name="connsiteX59" fmla="*/ 459581 w 664369"/>
                  <a:gd name="connsiteY59" fmla="*/ 178594 h 728705"/>
                  <a:gd name="connsiteX60" fmla="*/ 459581 w 664369"/>
                  <a:gd name="connsiteY60" fmla="*/ 178594 h 728705"/>
                  <a:gd name="connsiteX61" fmla="*/ 445294 w 664369"/>
                  <a:gd name="connsiteY61" fmla="*/ 192881 h 728705"/>
                  <a:gd name="connsiteX62" fmla="*/ 431006 w 664369"/>
                  <a:gd name="connsiteY62" fmla="*/ 204787 h 728705"/>
                  <a:gd name="connsiteX63" fmla="*/ 421481 w 664369"/>
                  <a:gd name="connsiteY63" fmla="*/ 211931 h 728705"/>
                  <a:gd name="connsiteX64" fmla="*/ 411956 w 664369"/>
                  <a:gd name="connsiteY64" fmla="*/ 190500 h 728705"/>
                  <a:gd name="connsiteX65" fmla="*/ 397669 w 664369"/>
                  <a:gd name="connsiteY65" fmla="*/ 169069 h 728705"/>
                  <a:gd name="connsiteX66" fmla="*/ 385763 w 664369"/>
                  <a:gd name="connsiteY66" fmla="*/ 150019 h 728705"/>
                  <a:gd name="connsiteX67" fmla="*/ 247650 w 664369"/>
                  <a:gd name="connsiteY67" fmla="*/ 185737 h 728705"/>
                  <a:gd name="connsiteX68" fmla="*/ 202406 w 664369"/>
                  <a:gd name="connsiteY68" fmla="*/ 0 h 728705"/>
                  <a:gd name="connsiteX69" fmla="*/ 190500 w 664369"/>
                  <a:gd name="connsiteY69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69056 w 664369"/>
                  <a:gd name="connsiteY12" fmla="*/ 37385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169069 w 664369"/>
                  <a:gd name="connsiteY21" fmla="*/ 690562 h 728705"/>
                  <a:gd name="connsiteX22" fmla="*/ 214313 w 664369"/>
                  <a:gd name="connsiteY22" fmla="*/ 728705 h 728705"/>
                  <a:gd name="connsiteX23" fmla="*/ 230981 w 664369"/>
                  <a:gd name="connsiteY23" fmla="*/ 671512 h 728705"/>
                  <a:gd name="connsiteX24" fmla="*/ 285750 w 664369"/>
                  <a:gd name="connsiteY24" fmla="*/ 650081 h 728705"/>
                  <a:gd name="connsiteX25" fmla="*/ 354803 w 664369"/>
                  <a:gd name="connsiteY25" fmla="*/ 628692 h 728705"/>
                  <a:gd name="connsiteX26" fmla="*/ 369094 w 664369"/>
                  <a:gd name="connsiteY26" fmla="*/ 602456 h 728705"/>
                  <a:gd name="connsiteX27" fmla="*/ 366713 w 664369"/>
                  <a:gd name="connsiteY27" fmla="*/ 564356 h 728705"/>
                  <a:gd name="connsiteX28" fmla="*/ 369094 w 664369"/>
                  <a:gd name="connsiteY28" fmla="*/ 533400 h 728705"/>
                  <a:gd name="connsiteX29" fmla="*/ 373856 w 664369"/>
                  <a:gd name="connsiteY29" fmla="*/ 502444 h 728705"/>
                  <a:gd name="connsiteX30" fmla="*/ 381000 w 664369"/>
                  <a:gd name="connsiteY30" fmla="*/ 478631 h 728705"/>
                  <a:gd name="connsiteX31" fmla="*/ 407194 w 664369"/>
                  <a:gd name="connsiteY31" fmla="*/ 440531 h 728705"/>
                  <a:gd name="connsiteX32" fmla="*/ 428625 w 664369"/>
                  <a:gd name="connsiteY32" fmla="*/ 390525 h 728705"/>
                  <a:gd name="connsiteX33" fmla="*/ 428625 w 664369"/>
                  <a:gd name="connsiteY33" fmla="*/ 390525 h 728705"/>
                  <a:gd name="connsiteX34" fmla="*/ 476250 w 664369"/>
                  <a:gd name="connsiteY34" fmla="*/ 359569 h 728705"/>
                  <a:gd name="connsiteX35" fmla="*/ 502444 w 664369"/>
                  <a:gd name="connsiteY35" fmla="*/ 335756 h 728705"/>
                  <a:gd name="connsiteX36" fmla="*/ 507206 w 664369"/>
                  <a:gd name="connsiteY36" fmla="*/ 297656 h 728705"/>
                  <a:gd name="connsiteX37" fmla="*/ 573881 w 664369"/>
                  <a:gd name="connsiteY37" fmla="*/ 192881 h 728705"/>
                  <a:gd name="connsiteX38" fmla="*/ 571500 w 664369"/>
                  <a:gd name="connsiteY38" fmla="*/ 173831 h 728705"/>
                  <a:gd name="connsiteX39" fmla="*/ 573881 w 664369"/>
                  <a:gd name="connsiteY39" fmla="*/ 164306 h 728705"/>
                  <a:gd name="connsiteX40" fmla="*/ 614363 w 664369"/>
                  <a:gd name="connsiteY40" fmla="*/ 154781 h 728705"/>
                  <a:gd name="connsiteX41" fmla="*/ 628650 w 664369"/>
                  <a:gd name="connsiteY41" fmla="*/ 164306 h 728705"/>
                  <a:gd name="connsiteX42" fmla="*/ 647700 w 664369"/>
                  <a:gd name="connsiteY42" fmla="*/ 166687 h 728705"/>
                  <a:gd name="connsiteX43" fmla="*/ 659606 w 664369"/>
                  <a:gd name="connsiteY43" fmla="*/ 138112 h 728705"/>
                  <a:gd name="connsiteX44" fmla="*/ 664369 w 664369"/>
                  <a:gd name="connsiteY44" fmla="*/ 123825 h 728705"/>
                  <a:gd name="connsiteX45" fmla="*/ 645319 w 664369"/>
                  <a:gd name="connsiteY45" fmla="*/ 109537 h 728705"/>
                  <a:gd name="connsiteX46" fmla="*/ 642938 w 664369"/>
                  <a:gd name="connsiteY46" fmla="*/ 97631 h 728705"/>
                  <a:gd name="connsiteX47" fmla="*/ 621506 w 664369"/>
                  <a:gd name="connsiteY47" fmla="*/ 88106 h 728705"/>
                  <a:gd name="connsiteX48" fmla="*/ 590550 w 664369"/>
                  <a:gd name="connsiteY48" fmla="*/ 92869 h 728705"/>
                  <a:gd name="connsiteX49" fmla="*/ 573881 w 664369"/>
                  <a:gd name="connsiteY49" fmla="*/ 109537 h 728705"/>
                  <a:gd name="connsiteX50" fmla="*/ 564356 w 664369"/>
                  <a:gd name="connsiteY50" fmla="*/ 121444 h 728705"/>
                  <a:gd name="connsiteX51" fmla="*/ 547688 w 664369"/>
                  <a:gd name="connsiteY51" fmla="*/ 130969 h 728705"/>
                  <a:gd name="connsiteX52" fmla="*/ 528638 w 664369"/>
                  <a:gd name="connsiteY52" fmla="*/ 138112 h 728705"/>
                  <a:gd name="connsiteX53" fmla="*/ 516731 w 664369"/>
                  <a:gd name="connsiteY53" fmla="*/ 133350 h 728705"/>
                  <a:gd name="connsiteX54" fmla="*/ 502444 w 664369"/>
                  <a:gd name="connsiteY54" fmla="*/ 133350 h 728705"/>
                  <a:gd name="connsiteX55" fmla="*/ 495300 w 664369"/>
                  <a:gd name="connsiteY55" fmla="*/ 126206 h 728705"/>
                  <a:gd name="connsiteX56" fmla="*/ 478631 w 664369"/>
                  <a:gd name="connsiteY56" fmla="*/ 169069 h 728705"/>
                  <a:gd name="connsiteX57" fmla="*/ 469106 w 664369"/>
                  <a:gd name="connsiteY57" fmla="*/ 178594 h 728705"/>
                  <a:gd name="connsiteX58" fmla="*/ 459581 w 664369"/>
                  <a:gd name="connsiteY58" fmla="*/ 178594 h 728705"/>
                  <a:gd name="connsiteX59" fmla="*/ 459581 w 664369"/>
                  <a:gd name="connsiteY59" fmla="*/ 178594 h 728705"/>
                  <a:gd name="connsiteX60" fmla="*/ 445294 w 664369"/>
                  <a:gd name="connsiteY60" fmla="*/ 192881 h 728705"/>
                  <a:gd name="connsiteX61" fmla="*/ 431006 w 664369"/>
                  <a:gd name="connsiteY61" fmla="*/ 204787 h 728705"/>
                  <a:gd name="connsiteX62" fmla="*/ 421481 w 664369"/>
                  <a:gd name="connsiteY62" fmla="*/ 211931 h 728705"/>
                  <a:gd name="connsiteX63" fmla="*/ 411956 w 664369"/>
                  <a:gd name="connsiteY63" fmla="*/ 190500 h 728705"/>
                  <a:gd name="connsiteX64" fmla="*/ 397669 w 664369"/>
                  <a:gd name="connsiteY64" fmla="*/ 169069 h 728705"/>
                  <a:gd name="connsiteX65" fmla="*/ 385763 w 664369"/>
                  <a:gd name="connsiteY65" fmla="*/ 150019 h 728705"/>
                  <a:gd name="connsiteX66" fmla="*/ 247650 w 664369"/>
                  <a:gd name="connsiteY66" fmla="*/ 185737 h 728705"/>
                  <a:gd name="connsiteX67" fmla="*/ 202406 w 664369"/>
                  <a:gd name="connsiteY67" fmla="*/ 0 h 728705"/>
                  <a:gd name="connsiteX68" fmla="*/ 190500 w 664369"/>
                  <a:gd name="connsiteY68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69056 w 664369"/>
                  <a:gd name="connsiteY12" fmla="*/ 37385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214313 w 664369"/>
                  <a:gd name="connsiteY21" fmla="*/ 728705 h 728705"/>
                  <a:gd name="connsiteX22" fmla="*/ 230981 w 664369"/>
                  <a:gd name="connsiteY22" fmla="*/ 671512 h 728705"/>
                  <a:gd name="connsiteX23" fmla="*/ 285750 w 664369"/>
                  <a:gd name="connsiteY23" fmla="*/ 650081 h 728705"/>
                  <a:gd name="connsiteX24" fmla="*/ 354803 w 664369"/>
                  <a:gd name="connsiteY24" fmla="*/ 628692 h 728705"/>
                  <a:gd name="connsiteX25" fmla="*/ 369094 w 664369"/>
                  <a:gd name="connsiteY25" fmla="*/ 602456 h 728705"/>
                  <a:gd name="connsiteX26" fmla="*/ 366713 w 664369"/>
                  <a:gd name="connsiteY26" fmla="*/ 564356 h 728705"/>
                  <a:gd name="connsiteX27" fmla="*/ 369094 w 664369"/>
                  <a:gd name="connsiteY27" fmla="*/ 533400 h 728705"/>
                  <a:gd name="connsiteX28" fmla="*/ 373856 w 664369"/>
                  <a:gd name="connsiteY28" fmla="*/ 502444 h 728705"/>
                  <a:gd name="connsiteX29" fmla="*/ 381000 w 664369"/>
                  <a:gd name="connsiteY29" fmla="*/ 478631 h 728705"/>
                  <a:gd name="connsiteX30" fmla="*/ 407194 w 664369"/>
                  <a:gd name="connsiteY30" fmla="*/ 440531 h 728705"/>
                  <a:gd name="connsiteX31" fmla="*/ 428625 w 664369"/>
                  <a:gd name="connsiteY31" fmla="*/ 390525 h 728705"/>
                  <a:gd name="connsiteX32" fmla="*/ 428625 w 664369"/>
                  <a:gd name="connsiteY32" fmla="*/ 390525 h 728705"/>
                  <a:gd name="connsiteX33" fmla="*/ 476250 w 664369"/>
                  <a:gd name="connsiteY33" fmla="*/ 359569 h 728705"/>
                  <a:gd name="connsiteX34" fmla="*/ 502444 w 664369"/>
                  <a:gd name="connsiteY34" fmla="*/ 335756 h 728705"/>
                  <a:gd name="connsiteX35" fmla="*/ 507206 w 664369"/>
                  <a:gd name="connsiteY35" fmla="*/ 297656 h 728705"/>
                  <a:gd name="connsiteX36" fmla="*/ 573881 w 664369"/>
                  <a:gd name="connsiteY36" fmla="*/ 192881 h 728705"/>
                  <a:gd name="connsiteX37" fmla="*/ 571500 w 664369"/>
                  <a:gd name="connsiteY37" fmla="*/ 173831 h 728705"/>
                  <a:gd name="connsiteX38" fmla="*/ 573881 w 664369"/>
                  <a:gd name="connsiteY38" fmla="*/ 164306 h 728705"/>
                  <a:gd name="connsiteX39" fmla="*/ 614363 w 664369"/>
                  <a:gd name="connsiteY39" fmla="*/ 154781 h 728705"/>
                  <a:gd name="connsiteX40" fmla="*/ 628650 w 664369"/>
                  <a:gd name="connsiteY40" fmla="*/ 164306 h 728705"/>
                  <a:gd name="connsiteX41" fmla="*/ 647700 w 664369"/>
                  <a:gd name="connsiteY41" fmla="*/ 166687 h 728705"/>
                  <a:gd name="connsiteX42" fmla="*/ 659606 w 664369"/>
                  <a:gd name="connsiteY42" fmla="*/ 138112 h 728705"/>
                  <a:gd name="connsiteX43" fmla="*/ 664369 w 664369"/>
                  <a:gd name="connsiteY43" fmla="*/ 123825 h 728705"/>
                  <a:gd name="connsiteX44" fmla="*/ 645319 w 664369"/>
                  <a:gd name="connsiteY44" fmla="*/ 109537 h 728705"/>
                  <a:gd name="connsiteX45" fmla="*/ 642938 w 664369"/>
                  <a:gd name="connsiteY45" fmla="*/ 97631 h 728705"/>
                  <a:gd name="connsiteX46" fmla="*/ 621506 w 664369"/>
                  <a:gd name="connsiteY46" fmla="*/ 88106 h 728705"/>
                  <a:gd name="connsiteX47" fmla="*/ 590550 w 664369"/>
                  <a:gd name="connsiteY47" fmla="*/ 92869 h 728705"/>
                  <a:gd name="connsiteX48" fmla="*/ 573881 w 664369"/>
                  <a:gd name="connsiteY48" fmla="*/ 109537 h 728705"/>
                  <a:gd name="connsiteX49" fmla="*/ 564356 w 664369"/>
                  <a:gd name="connsiteY49" fmla="*/ 121444 h 728705"/>
                  <a:gd name="connsiteX50" fmla="*/ 547688 w 664369"/>
                  <a:gd name="connsiteY50" fmla="*/ 130969 h 728705"/>
                  <a:gd name="connsiteX51" fmla="*/ 528638 w 664369"/>
                  <a:gd name="connsiteY51" fmla="*/ 138112 h 728705"/>
                  <a:gd name="connsiteX52" fmla="*/ 516731 w 664369"/>
                  <a:gd name="connsiteY52" fmla="*/ 133350 h 728705"/>
                  <a:gd name="connsiteX53" fmla="*/ 502444 w 664369"/>
                  <a:gd name="connsiteY53" fmla="*/ 133350 h 728705"/>
                  <a:gd name="connsiteX54" fmla="*/ 495300 w 664369"/>
                  <a:gd name="connsiteY54" fmla="*/ 126206 h 728705"/>
                  <a:gd name="connsiteX55" fmla="*/ 478631 w 664369"/>
                  <a:gd name="connsiteY55" fmla="*/ 169069 h 728705"/>
                  <a:gd name="connsiteX56" fmla="*/ 469106 w 664369"/>
                  <a:gd name="connsiteY56" fmla="*/ 178594 h 728705"/>
                  <a:gd name="connsiteX57" fmla="*/ 459581 w 664369"/>
                  <a:gd name="connsiteY57" fmla="*/ 178594 h 728705"/>
                  <a:gd name="connsiteX58" fmla="*/ 459581 w 664369"/>
                  <a:gd name="connsiteY58" fmla="*/ 178594 h 728705"/>
                  <a:gd name="connsiteX59" fmla="*/ 445294 w 664369"/>
                  <a:gd name="connsiteY59" fmla="*/ 192881 h 728705"/>
                  <a:gd name="connsiteX60" fmla="*/ 431006 w 664369"/>
                  <a:gd name="connsiteY60" fmla="*/ 204787 h 728705"/>
                  <a:gd name="connsiteX61" fmla="*/ 421481 w 664369"/>
                  <a:gd name="connsiteY61" fmla="*/ 211931 h 728705"/>
                  <a:gd name="connsiteX62" fmla="*/ 411956 w 664369"/>
                  <a:gd name="connsiteY62" fmla="*/ 190500 h 728705"/>
                  <a:gd name="connsiteX63" fmla="*/ 397669 w 664369"/>
                  <a:gd name="connsiteY63" fmla="*/ 169069 h 728705"/>
                  <a:gd name="connsiteX64" fmla="*/ 385763 w 664369"/>
                  <a:gd name="connsiteY64" fmla="*/ 150019 h 728705"/>
                  <a:gd name="connsiteX65" fmla="*/ 247650 w 664369"/>
                  <a:gd name="connsiteY65" fmla="*/ 185737 h 728705"/>
                  <a:gd name="connsiteX66" fmla="*/ 202406 w 664369"/>
                  <a:gd name="connsiteY66" fmla="*/ 0 h 728705"/>
                  <a:gd name="connsiteX67" fmla="*/ 190500 w 664369"/>
                  <a:gd name="connsiteY67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76191 w 664369"/>
                  <a:gd name="connsiteY12" fmla="*/ 36669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214313 w 664369"/>
                  <a:gd name="connsiteY21" fmla="*/ 728705 h 728705"/>
                  <a:gd name="connsiteX22" fmla="*/ 230981 w 664369"/>
                  <a:gd name="connsiteY22" fmla="*/ 671512 h 728705"/>
                  <a:gd name="connsiteX23" fmla="*/ 285750 w 664369"/>
                  <a:gd name="connsiteY23" fmla="*/ 650081 h 728705"/>
                  <a:gd name="connsiteX24" fmla="*/ 354803 w 664369"/>
                  <a:gd name="connsiteY24" fmla="*/ 628692 h 728705"/>
                  <a:gd name="connsiteX25" fmla="*/ 369094 w 664369"/>
                  <a:gd name="connsiteY25" fmla="*/ 602456 h 728705"/>
                  <a:gd name="connsiteX26" fmla="*/ 366713 w 664369"/>
                  <a:gd name="connsiteY26" fmla="*/ 564356 h 728705"/>
                  <a:gd name="connsiteX27" fmla="*/ 369094 w 664369"/>
                  <a:gd name="connsiteY27" fmla="*/ 533400 h 728705"/>
                  <a:gd name="connsiteX28" fmla="*/ 373856 w 664369"/>
                  <a:gd name="connsiteY28" fmla="*/ 502444 h 728705"/>
                  <a:gd name="connsiteX29" fmla="*/ 381000 w 664369"/>
                  <a:gd name="connsiteY29" fmla="*/ 478631 h 728705"/>
                  <a:gd name="connsiteX30" fmla="*/ 407194 w 664369"/>
                  <a:gd name="connsiteY30" fmla="*/ 440531 h 728705"/>
                  <a:gd name="connsiteX31" fmla="*/ 428625 w 664369"/>
                  <a:gd name="connsiteY31" fmla="*/ 390525 h 728705"/>
                  <a:gd name="connsiteX32" fmla="*/ 428625 w 664369"/>
                  <a:gd name="connsiteY32" fmla="*/ 390525 h 728705"/>
                  <a:gd name="connsiteX33" fmla="*/ 476250 w 664369"/>
                  <a:gd name="connsiteY33" fmla="*/ 359569 h 728705"/>
                  <a:gd name="connsiteX34" fmla="*/ 502444 w 664369"/>
                  <a:gd name="connsiteY34" fmla="*/ 335756 h 728705"/>
                  <a:gd name="connsiteX35" fmla="*/ 507206 w 664369"/>
                  <a:gd name="connsiteY35" fmla="*/ 297656 h 728705"/>
                  <a:gd name="connsiteX36" fmla="*/ 573881 w 664369"/>
                  <a:gd name="connsiteY36" fmla="*/ 192881 h 728705"/>
                  <a:gd name="connsiteX37" fmla="*/ 571500 w 664369"/>
                  <a:gd name="connsiteY37" fmla="*/ 173831 h 728705"/>
                  <a:gd name="connsiteX38" fmla="*/ 573881 w 664369"/>
                  <a:gd name="connsiteY38" fmla="*/ 164306 h 728705"/>
                  <a:gd name="connsiteX39" fmla="*/ 614363 w 664369"/>
                  <a:gd name="connsiteY39" fmla="*/ 154781 h 728705"/>
                  <a:gd name="connsiteX40" fmla="*/ 628650 w 664369"/>
                  <a:gd name="connsiteY40" fmla="*/ 164306 h 728705"/>
                  <a:gd name="connsiteX41" fmla="*/ 647700 w 664369"/>
                  <a:gd name="connsiteY41" fmla="*/ 166687 h 728705"/>
                  <a:gd name="connsiteX42" fmla="*/ 659606 w 664369"/>
                  <a:gd name="connsiteY42" fmla="*/ 138112 h 728705"/>
                  <a:gd name="connsiteX43" fmla="*/ 664369 w 664369"/>
                  <a:gd name="connsiteY43" fmla="*/ 123825 h 728705"/>
                  <a:gd name="connsiteX44" fmla="*/ 645319 w 664369"/>
                  <a:gd name="connsiteY44" fmla="*/ 109537 h 728705"/>
                  <a:gd name="connsiteX45" fmla="*/ 642938 w 664369"/>
                  <a:gd name="connsiteY45" fmla="*/ 97631 h 728705"/>
                  <a:gd name="connsiteX46" fmla="*/ 621506 w 664369"/>
                  <a:gd name="connsiteY46" fmla="*/ 88106 h 728705"/>
                  <a:gd name="connsiteX47" fmla="*/ 590550 w 664369"/>
                  <a:gd name="connsiteY47" fmla="*/ 92869 h 728705"/>
                  <a:gd name="connsiteX48" fmla="*/ 573881 w 664369"/>
                  <a:gd name="connsiteY48" fmla="*/ 109537 h 728705"/>
                  <a:gd name="connsiteX49" fmla="*/ 564356 w 664369"/>
                  <a:gd name="connsiteY49" fmla="*/ 121444 h 728705"/>
                  <a:gd name="connsiteX50" fmla="*/ 547688 w 664369"/>
                  <a:gd name="connsiteY50" fmla="*/ 130969 h 728705"/>
                  <a:gd name="connsiteX51" fmla="*/ 528638 w 664369"/>
                  <a:gd name="connsiteY51" fmla="*/ 138112 h 728705"/>
                  <a:gd name="connsiteX52" fmla="*/ 516731 w 664369"/>
                  <a:gd name="connsiteY52" fmla="*/ 133350 h 728705"/>
                  <a:gd name="connsiteX53" fmla="*/ 502444 w 664369"/>
                  <a:gd name="connsiteY53" fmla="*/ 133350 h 728705"/>
                  <a:gd name="connsiteX54" fmla="*/ 495300 w 664369"/>
                  <a:gd name="connsiteY54" fmla="*/ 126206 h 728705"/>
                  <a:gd name="connsiteX55" fmla="*/ 478631 w 664369"/>
                  <a:gd name="connsiteY55" fmla="*/ 169069 h 728705"/>
                  <a:gd name="connsiteX56" fmla="*/ 469106 w 664369"/>
                  <a:gd name="connsiteY56" fmla="*/ 178594 h 728705"/>
                  <a:gd name="connsiteX57" fmla="*/ 459581 w 664369"/>
                  <a:gd name="connsiteY57" fmla="*/ 178594 h 728705"/>
                  <a:gd name="connsiteX58" fmla="*/ 459581 w 664369"/>
                  <a:gd name="connsiteY58" fmla="*/ 178594 h 728705"/>
                  <a:gd name="connsiteX59" fmla="*/ 445294 w 664369"/>
                  <a:gd name="connsiteY59" fmla="*/ 192881 h 728705"/>
                  <a:gd name="connsiteX60" fmla="*/ 431006 w 664369"/>
                  <a:gd name="connsiteY60" fmla="*/ 204787 h 728705"/>
                  <a:gd name="connsiteX61" fmla="*/ 421481 w 664369"/>
                  <a:gd name="connsiteY61" fmla="*/ 211931 h 728705"/>
                  <a:gd name="connsiteX62" fmla="*/ 411956 w 664369"/>
                  <a:gd name="connsiteY62" fmla="*/ 190500 h 728705"/>
                  <a:gd name="connsiteX63" fmla="*/ 397669 w 664369"/>
                  <a:gd name="connsiteY63" fmla="*/ 169069 h 728705"/>
                  <a:gd name="connsiteX64" fmla="*/ 385763 w 664369"/>
                  <a:gd name="connsiteY64" fmla="*/ 150019 h 728705"/>
                  <a:gd name="connsiteX65" fmla="*/ 247650 w 664369"/>
                  <a:gd name="connsiteY65" fmla="*/ 185737 h 728705"/>
                  <a:gd name="connsiteX66" fmla="*/ 202406 w 664369"/>
                  <a:gd name="connsiteY66" fmla="*/ 0 h 728705"/>
                  <a:gd name="connsiteX67" fmla="*/ 190500 w 664369"/>
                  <a:gd name="connsiteY67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133288 w 664369"/>
                  <a:gd name="connsiteY11" fmla="*/ 443014 h 728705"/>
                  <a:gd name="connsiteX12" fmla="*/ 76191 w 664369"/>
                  <a:gd name="connsiteY12" fmla="*/ 36669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214313 w 664369"/>
                  <a:gd name="connsiteY21" fmla="*/ 728705 h 728705"/>
                  <a:gd name="connsiteX22" fmla="*/ 230981 w 664369"/>
                  <a:gd name="connsiteY22" fmla="*/ 671512 h 728705"/>
                  <a:gd name="connsiteX23" fmla="*/ 285750 w 664369"/>
                  <a:gd name="connsiteY23" fmla="*/ 650081 h 728705"/>
                  <a:gd name="connsiteX24" fmla="*/ 354803 w 664369"/>
                  <a:gd name="connsiteY24" fmla="*/ 628692 h 728705"/>
                  <a:gd name="connsiteX25" fmla="*/ 369094 w 664369"/>
                  <a:gd name="connsiteY25" fmla="*/ 602456 h 728705"/>
                  <a:gd name="connsiteX26" fmla="*/ 366713 w 664369"/>
                  <a:gd name="connsiteY26" fmla="*/ 564356 h 728705"/>
                  <a:gd name="connsiteX27" fmla="*/ 369094 w 664369"/>
                  <a:gd name="connsiteY27" fmla="*/ 533400 h 728705"/>
                  <a:gd name="connsiteX28" fmla="*/ 373856 w 664369"/>
                  <a:gd name="connsiteY28" fmla="*/ 502444 h 728705"/>
                  <a:gd name="connsiteX29" fmla="*/ 381000 w 664369"/>
                  <a:gd name="connsiteY29" fmla="*/ 478631 h 728705"/>
                  <a:gd name="connsiteX30" fmla="*/ 407194 w 664369"/>
                  <a:gd name="connsiteY30" fmla="*/ 440531 h 728705"/>
                  <a:gd name="connsiteX31" fmla="*/ 428625 w 664369"/>
                  <a:gd name="connsiteY31" fmla="*/ 390525 h 728705"/>
                  <a:gd name="connsiteX32" fmla="*/ 428625 w 664369"/>
                  <a:gd name="connsiteY32" fmla="*/ 390525 h 728705"/>
                  <a:gd name="connsiteX33" fmla="*/ 476250 w 664369"/>
                  <a:gd name="connsiteY33" fmla="*/ 359569 h 728705"/>
                  <a:gd name="connsiteX34" fmla="*/ 502444 w 664369"/>
                  <a:gd name="connsiteY34" fmla="*/ 335756 h 728705"/>
                  <a:gd name="connsiteX35" fmla="*/ 507206 w 664369"/>
                  <a:gd name="connsiteY35" fmla="*/ 297656 h 728705"/>
                  <a:gd name="connsiteX36" fmla="*/ 573881 w 664369"/>
                  <a:gd name="connsiteY36" fmla="*/ 192881 h 728705"/>
                  <a:gd name="connsiteX37" fmla="*/ 571500 w 664369"/>
                  <a:gd name="connsiteY37" fmla="*/ 173831 h 728705"/>
                  <a:gd name="connsiteX38" fmla="*/ 573881 w 664369"/>
                  <a:gd name="connsiteY38" fmla="*/ 164306 h 728705"/>
                  <a:gd name="connsiteX39" fmla="*/ 614363 w 664369"/>
                  <a:gd name="connsiteY39" fmla="*/ 154781 h 728705"/>
                  <a:gd name="connsiteX40" fmla="*/ 628650 w 664369"/>
                  <a:gd name="connsiteY40" fmla="*/ 164306 h 728705"/>
                  <a:gd name="connsiteX41" fmla="*/ 647700 w 664369"/>
                  <a:gd name="connsiteY41" fmla="*/ 166687 h 728705"/>
                  <a:gd name="connsiteX42" fmla="*/ 659606 w 664369"/>
                  <a:gd name="connsiteY42" fmla="*/ 138112 h 728705"/>
                  <a:gd name="connsiteX43" fmla="*/ 664369 w 664369"/>
                  <a:gd name="connsiteY43" fmla="*/ 123825 h 728705"/>
                  <a:gd name="connsiteX44" fmla="*/ 645319 w 664369"/>
                  <a:gd name="connsiteY44" fmla="*/ 109537 h 728705"/>
                  <a:gd name="connsiteX45" fmla="*/ 642938 w 664369"/>
                  <a:gd name="connsiteY45" fmla="*/ 97631 h 728705"/>
                  <a:gd name="connsiteX46" fmla="*/ 621506 w 664369"/>
                  <a:gd name="connsiteY46" fmla="*/ 88106 h 728705"/>
                  <a:gd name="connsiteX47" fmla="*/ 590550 w 664369"/>
                  <a:gd name="connsiteY47" fmla="*/ 92869 h 728705"/>
                  <a:gd name="connsiteX48" fmla="*/ 573881 w 664369"/>
                  <a:gd name="connsiteY48" fmla="*/ 109537 h 728705"/>
                  <a:gd name="connsiteX49" fmla="*/ 564356 w 664369"/>
                  <a:gd name="connsiteY49" fmla="*/ 121444 h 728705"/>
                  <a:gd name="connsiteX50" fmla="*/ 547688 w 664369"/>
                  <a:gd name="connsiteY50" fmla="*/ 130969 h 728705"/>
                  <a:gd name="connsiteX51" fmla="*/ 528638 w 664369"/>
                  <a:gd name="connsiteY51" fmla="*/ 138112 h 728705"/>
                  <a:gd name="connsiteX52" fmla="*/ 516731 w 664369"/>
                  <a:gd name="connsiteY52" fmla="*/ 133350 h 728705"/>
                  <a:gd name="connsiteX53" fmla="*/ 502444 w 664369"/>
                  <a:gd name="connsiteY53" fmla="*/ 133350 h 728705"/>
                  <a:gd name="connsiteX54" fmla="*/ 495300 w 664369"/>
                  <a:gd name="connsiteY54" fmla="*/ 126206 h 728705"/>
                  <a:gd name="connsiteX55" fmla="*/ 478631 w 664369"/>
                  <a:gd name="connsiteY55" fmla="*/ 169069 h 728705"/>
                  <a:gd name="connsiteX56" fmla="*/ 469106 w 664369"/>
                  <a:gd name="connsiteY56" fmla="*/ 178594 h 728705"/>
                  <a:gd name="connsiteX57" fmla="*/ 459581 w 664369"/>
                  <a:gd name="connsiteY57" fmla="*/ 178594 h 728705"/>
                  <a:gd name="connsiteX58" fmla="*/ 459581 w 664369"/>
                  <a:gd name="connsiteY58" fmla="*/ 178594 h 728705"/>
                  <a:gd name="connsiteX59" fmla="*/ 445294 w 664369"/>
                  <a:gd name="connsiteY59" fmla="*/ 192881 h 728705"/>
                  <a:gd name="connsiteX60" fmla="*/ 431006 w 664369"/>
                  <a:gd name="connsiteY60" fmla="*/ 204787 h 728705"/>
                  <a:gd name="connsiteX61" fmla="*/ 421481 w 664369"/>
                  <a:gd name="connsiteY61" fmla="*/ 211931 h 728705"/>
                  <a:gd name="connsiteX62" fmla="*/ 411956 w 664369"/>
                  <a:gd name="connsiteY62" fmla="*/ 190500 h 728705"/>
                  <a:gd name="connsiteX63" fmla="*/ 397669 w 664369"/>
                  <a:gd name="connsiteY63" fmla="*/ 169069 h 728705"/>
                  <a:gd name="connsiteX64" fmla="*/ 385763 w 664369"/>
                  <a:gd name="connsiteY64" fmla="*/ 150019 h 728705"/>
                  <a:gd name="connsiteX65" fmla="*/ 247650 w 664369"/>
                  <a:gd name="connsiteY65" fmla="*/ 185737 h 728705"/>
                  <a:gd name="connsiteX66" fmla="*/ 202406 w 664369"/>
                  <a:gd name="connsiteY66" fmla="*/ 0 h 728705"/>
                  <a:gd name="connsiteX67" fmla="*/ 190500 w 664369"/>
                  <a:gd name="connsiteY67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76191 w 664369"/>
                  <a:gd name="connsiteY11" fmla="*/ 366696 h 728705"/>
                  <a:gd name="connsiteX12" fmla="*/ 45244 w 664369"/>
                  <a:gd name="connsiteY12" fmla="*/ 385762 h 728705"/>
                  <a:gd name="connsiteX13" fmla="*/ 45244 w 664369"/>
                  <a:gd name="connsiteY13" fmla="*/ 426244 h 728705"/>
                  <a:gd name="connsiteX14" fmla="*/ 52388 w 664369"/>
                  <a:gd name="connsiteY14" fmla="*/ 442912 h 728705"/>
                  <a:gd name="connsiteX15" fmla="*/ 0 w 664369"/>
                  <a:gd name="connsiteY15" fmla="*/ 507206 h 728705"/>
                  <a:gd name="connsiteX16" fmla="*/ 33338 w 664369"/>
                  <a:gd name="connsiteY16" fmla="*/ 611981 h 728705"/>
                  <a:gd name="connsiteX17" fmla="*/ 88106 w 664369"/>
                  <a:gd name="connsiteY17" fmla="*/ 647700 h 728705"/>
                  <a:gd name="connsiteX18" fmla="*/ 104775 w 664369"/>
                  <a:gd name="connsiteY18" fmla="*/ 642937 h 728705"/>
                  <a:gd name="connsiteX19" fmla="*/ 152400 w 664369"/>
                  <a:gd name="connsiteY19" fmla="*/ 690562 h 728705"/>
                  <a:gd name="connsiteX20" fmla="*/ 214313 w 664369"/>
                  <a:gd name="connsiteY20" fmla="*/ 728705 h 728705"/>
                  <a:gd name="connsiteX21" fmla="*/ 230981 w 664369"/>
                  <a:gd name="connsiteY21" fmla="*/ 671512 h 728705"/>
                  <a:gd name="connsiteX22" fmla="*/ 285750 w 664369"/>
                  <a:gd name="connsiteY22" fmla="*/ 650081 h 728705"/>
                  <a:gd name="connsiteX23" fmla="*/ 354803 w 664369"/>
                  <a:gd name="connsiteY23" fmla="*/ 628692 h 728705"/>
                  <a:gd name="connsiteX24" fmla="*/ 369094 w 664369"/>
                  <a:gd name="connsiteY24" fmla="*/ 602456 h 728705"/>
                  <a:gd name="connsiteX25" fmla="*/ 366713 w 664369"/>
                  <a:gd name="connsiteY25" fmla="*/ 564356 h 728705"/>
                  <a:gd name="connsiteX26" fmla="*/ 369094 w 664369"/>
                  <a:gd name="connsiteY26" fmla="*/ 533400 h 728705"/>
                  <a:gd name="connsiteX27" fmla="*/ 373856 w 664369"/>
                  <a:gd name="connsiteY27" fmla="*/ 502444 h 728705"/>
                  <a:gd name="connsiteX28" fmla="*/ 381000 w 664369"/>
                  <a:gd name="connsiteY28" fmla="*/ 478631 h 728705"/>
                  <a:gd name="connsiteX29" fmla="*/ 407194 w 664369"/>
                  <a:gd name="connsiteY29" fmla="*/ 440531 h 728705"/>
                  <a:gd name="connsiteX30" fmla="*/ 428625 w 664369"/>
                  <a:gd name="connsiteY30" fmla="*/ 390525 h 728705"/>
                  <a:gd name="connsiteX31" fmla="*/ 428625 w 664369"/>
                  <a:gd name="connsiteY31" fmla="*/ 390525 h 728705"/>
                  <a:gd name="connsiteX32" fmla="*/ 476250 w 664369"/>
                  <a:gd name="connsiteY32" fmla="*/ 359569 h 728705"/>
                  <a:gd name="connsiteX33" fmla="*/ 502444 w 664369"/>
                  <a:gd name="connsiteY33" fmla="*/ 335756 h 728705"/>
                  <a:gd name="connsiteX34" fmla="*/ 507206 w 664369"/>
                  <a:gd name="connsiteY34" fmla="*/ 297656 h 728705"/>
                  <a:gd name="connsiteX35" fmla="*/ 573881 w 664369"/>
                  <a:gd name="connsiteY35" fmla="*/ 192881 h 728705"/>
                  <a:gd name="connsiteX36" fmla="*/ 571500 w 664369"/>
                  <a:gd name="connsiteY36" fmla="*/ 173831 h 728705"/>
                  <a:gd name="connsiteX37" fmla="*/ 573881 w 664369"/>
                  <a:gd name="connsiteY37" fmla="*/ 164306 h 728705"/>
                  <a:gd name="connsiteX38" fmla="*/ 614363 w 664369"/>
                  <a:gd name="connsiteY38" fmla="*/ 154781 h 728705"/>
                  <a:gd name="connsiteX39" fmla="*/ 628650 w 664369"/>
                  <a:gd name="connsiteY39" fmla="*/ 164306 h 728705"/>
                  <a:gd name="connsiteX40" fmla="*/ 647700 w 664369"/>
                  <a:gd name="connsiteY40" fmla="*/ 166687 h 728705"/>
                  <a:gd name="connsiteX41" fmla="*/ 659606 w 664369"/>
                  <a:gd name="connsiteY41" fmla="*/ 138112 h 728705"/>
                  <a:gd name="connsiteX42" fmla="*/ 664369 w 664369"/>
                  <a:gd name="connsiteY42" fmla="*/ 123825 h 728705"/>
                  <a:gd name="connsiteX43" fmla="*/ 645319 w 664369"/>
                  <a:gd name="connsiteY43" fmla="*/ 109537 h 728705"/>
                  <a:gd name="connsiteX44" fmla="*/ 642938 w 664369"/>
                  <a:gd name="connsiteY44" fmla="*/ 97631 h 728705"/>
                  <a:gd name="connsiteX45" fmla="*/ 621506 w 664369"/>
                  <a:gd name="connsiteY45" fmla="*/ 88106 h 728705"/>
                  <a:gd name="connsiteX46" fmla="*/ 590550 w 664369"/>
                  <a:gd name="connsiteY46" fmla="*/ 92869 h 728705"/>
                  <a:gd name="connsiteX47" fmla="*/ 573881 w 664369"/>
                  <a:gd name="connsiteY47" fmla="*/ 109537 h 728705"/>
                  <a:gd name="connsiteX48" fmla="*/ 564356 w 664369"/>
                  <a:gd name="connsiteY48" fmla="*/ 121444 h 728705"/>
                  <a:gd name="connsiteX49" fmla="*/ 547688 w 664369"/>
                  <a:gd name="connsiteY49" fmla="*/ 130969 h 728705"/>
                  <a:gd name="connsiteX50" fmla="*/ 528638 w 664369"/>
                  <a:gd name="connsiteY50" fmla="*/ 138112 h 728705"/>
                  <a:gd name="connsiteX51" fmla="*/ 516731 w 664369"/>
                  <a:gd name="connsiteY51" fmla="*/ 133350 h 728705"/>
                  <a:gd name="connsiteX52" fmla="*/ 502444 w 664369"/>
                  <a:gd name="connsiteY52" fmla="*/ 133350 h 728705"/>
                  <a:gd name="connsiteX53" fmla="*/ 495300 w 664369"/>
                  <a:gd name="connsiteY53" fmla="*/ 126206 h 728705"/>
                  <a:gd name="connsiteX54" fmla="*/ 478631 w 664369"/>
                  <a:gd name="connsiteY54" fmla="*/ 169069 h 728705"/>
                  <a:gd name="connsiteX55" fmla="*/ 469106 w 664369"/>
                  <a:gd name="connsiteY55" fmla="*/ 178594 h 728705"/>
                  <a:gd name="connsiteX56" fmla="*/ 459581 w 664369"/>
                  <a:gd name="connsiteY56" fmla="*/ 178594 h 728705"/>
                  <a:gd name="connsiteX57" fmla="*/ 459581 w 664369"/>
                  <a:gd name="connsiteY57" fmla="*/ 178594 h 728705"/>
                  <a:gd name="connsiteX58" fmla="*/ 445294 w 664369"/>
                  <a:gd name="connsiteY58" fmla="*/ 192881 h 728705"/>
                  <a:gd name="connsiteX59" fmla="*/ 431006 w 664369"/>
                  <a:gd name="connsiteY59" fmla="*/ 204787 h 728705"/>
                  <a:gd name="connsiteX60" fmla="*/ 421481 w 664369"/>
                  <a:gd name="connsiteY60" fmla="*/ 211931 h 728705"/>
                  <a:gd name="connsiteX61" fmla="*/ 411956 w 664369"/>
                  <a:gd name="connsiteY61" fmla="*/ 190500 h 728705"/>
                  <a:gd name="connsiteX62" fmla="*/ 397669 w 664369"/>
                  <a:gd name="connsiteY62" fmla="*/ 169069 h 728705"/>
                  <a:gd name="connsiteX63" fmla="*/ 385763 w 664369"/>
                  <a:gd name="connsiteY63" fmla="*/ 150019 h 728705"/>
                  <a:gd name="connsiteX64" fmla="*/ 247650 w 664369"/>
                  <a:gd name="connsiteY64" fmla="*/ 185737 h 728705"/>
                  <a:gd name="connsiteX65" fmla="*/ 202406 w 664369"/>
                  <a:gd name="connsiteY65" fmla="*/ 0 h 728705"/>
                  <a:gd name="connsiteX66" fmla="*/ 190500 w 664369"/>
                  <a:gd name="connsiteY66" fmla="*/ 4762 h 72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64369" h="728705">
                    <a:moveTo>
                      <a:pt x="190500" y="4762"/>
                    </a:moveTo>
                    <a:lnTo>
                      <a:pt x="195263" y="78581"/>
                    </a:lnTo>
                    <a:lnTo>
                      <a:pt x="195263" y="183356"/>
                    </a:lnTo>
                    <a:lnTo>
                      <a:pt x="147638" y="269081"/>
                    </a:lnTo>
                    <a:lnTo>
                      <a:pt x="111919" y="290512"/>
                    </a:lnTo>
                    <a:lnTo>
                      <a:pt x="92869" y="302419"/>
                    </a:lnTo>
                    <a:lnTo>
                      <a:pt x="90488" y="330994"/>
                    </a:lnTo>
                    <a:lnTo>
                      <a:pt x="102394" y="335756"/>
                    </a:lnTo>
                    <a:lnTo>
                      <a:pt x="100013" y="359569"/>
                    </a:lnTo>
                    <a:lnTo>
                      <a:pt x="104775" y="373856"/>
                    </a:lnTo>
                    <a:lnTo>
                      <a:pt x="83344" y="392906"/>
                    </a:lnTo>
                    <a:lnTo>
                      <a:pt x="76191" y="366696"/>
                    </a:lnTo>
                    <a:lnTo>
                      <a:pt x="45244" y="385762"/>
                    </a:lnTo>
                    <a:lnTo>
                      <a:pt x="45244" y="426244"/>
                    </a:lnTo>
                    <a:lnTo>
                      <a:pt x="52388" y="442912"/>
                    </a:lnTo>
                    <a:lnTo>
                      <a:pt x="0" y="507206"/>
                    </a:lnTo>
                    <a:lnTo>
                      <a:pt x="33338" y="611981"/>
                    </a:lnTo>
                    <a:lnTo>
                      <a:pt x="88106" y="647700"/>
                    </a:lnTo>
                    <a:lnTo>
                      <a:pt x="104775" y="642937"/>
                    </a:lnTo>
                    <a:lnTo>
                      <a:pt x="152400" y="690562"/>
                    </a:lnTo>
                    <a:lnTo>
                      <a:pt x="214313" y="728705"/>
                    </a:lnTo>
                    <a:lnTo>
                      <a:pt x="230981" y="671512"/>
                    </a:lnTo>
                    <a:lnTo>
                      <a:pt x="285750" y="650081"/>
                    </a:lnTo>
                    <a:lnTo>
                      <a:pt x="354803" y="628692"/>
                    </a:lnTo>
                    <a:lnTo>
                      <a:pt x="369094" y="602456"/>
                    </a:lnTo>
                    <a:lnTo>
                      <a:pt x="366713" y="564356"/>
                    </a:lnTo>
                    <a:lnTo>
                      <a:pt x="369094" y="533400"/>
                    </a:lnTo>
                    <a:lnTo>
                      <a:pt x="373856" y="502444"/>
                    </a:lnTo>
                    <a:lnTo>
                      <a:pt x="381000" y="478631"/>
                    </a:lnTo>
                    <a:lnTo>
                      <a:pt x="407194" y="440531"/>
                    </a:lnTo>
                    <a:lnTo>
                      <a:pt x="428625" y="390525"/>
                    </a:lnTo>
                    <a:lnTo>
                      <a:pt x="428625" y="390525"/>
                    </a:lnTo>
                    <a:lnTo>
                      <a:pt x="476250" y="359569"/>
                    </a:lnTo>
                    <a:lnTo>
                      <a:pt x="502444" y="335756"/>
                    </a:lnTo>
                    <a:lnTo>
                      <a:pt x="507206" y="297656"/>
                    </a:lnTo>
                    <a:lnTo>
                      <a:pt x="573881" y="192881"/>
                    </a:lnTo>
                    <a:lnTo>
                      <a:pt x="571500" y="173831"/>
                    </a:lnTo>
                    <a:lnTo>
                      <a:pt x="573881" y="164306"/>
                    </a:lnTo>
                    <a:lnTo>
                      <a:pt x="614363" y="154781"/>
                    </a:lnTo>
                    <a:lnTo>
                      <a:pt x="628650" y="164306"/>
                    </a:lnTo>
                    <a:lnTo>
                      <a:pt x="647700" y="166687"/>
                    </a:lnTo>
                    <a:lnTo>
                      <a:pt x="659606" y="138112"/>
                    </a:lnTo>
                    <a:lnTo>
                      <a:pt x="664369" y="123825"/>
                    </a:lnTo>
                    <a:lnTo>
                      <a:pt x="645319" y="109537"/>
                    </a:lnTo>
                    <a:lnTo>
                      <a:pt x="642938" y="97631"/>
                    </a:lnTo>
                    <a:lnTo>
                      <a:pt x="621506" y="88106"/>
                    </a:lnTo>
                    <a:lnTo>
                      <a:pt x="590550" y="92869"/>
                    </a:lnTo>
                    <a:lnTo>
                      <a:pt x="573881" y="109537"/>
                    </a:lnTo>
                    <a:lnTo>
                      <a:pt x="564356" y="121444"/>
                    </a:lnTo>
                    <a:lnTo>
                      <a:pt x="547688" y="130969"/>
                    </a:lnTo>
                    <a:lnTo>
                      <a:pt x="528638" y="138112"/>
                    </a:lnTo>
                    <a:lnTo>
                      <a:pt x="516731" y="133350"/>
                    </a:lnTo>
                    <a:lnTo>
                      <a:pt x="502444" y="133350"/>
                    </a:lnTo>
                    <a:lnTo>
                      <a:pt x="495300" y="126206"/>
                    </a:lnTo>
                    <a:lnTo>
                      <a:pt x="478631" y="169069"/>
                    </a:lnTo>
                    <a:lnTo>
                      <a:pt x="469106" y="178594"/>
                    </a:lnTo>
                    <a:lnTo>
                      <a:pt x="459581" y="178594"/>
                    </a:lnTo>
                    <a:lnTo>
                      <a:pt x="459581" y="178594"/>
                    </a:lnTo>
                    <a:lnTo>
                      <a:pt x="445294" y="192881"/>
                    </a:lnTo>
                    <a:lnTo>
                      <a:pt x="431006" y="204787"/>
                    </a:lnTo>
                    <a:lnTo>
                      <a:pt x="421481" y="211931"/>
                    </a:lnTo>
                    <a:lnTo>
                      <a:pt x="411956" y="190500"/>
                    </a:lnTo>
                    <a:lnTo>
                      <a:pt x="397669" y="169069"/>
                    </a:lnTo>
                    <a:lnTo>
                      <a:pt x="385763" y="150019"/>
                    </a:lnTo>
                    <a:lnTo>
                      <a:pt x="247650" y="185737"/>
                    </a:lnTo>
                    <a:lnTo>
                      <a:pt x="202406" y="0"/>
                    </a:lnTo>
                    <a:lnTo>
                      <a:pt x="190500" y="4762"/>
                    </a:lnTo>
                    <a:close/>
                  </a:path>
                </a:pathLst>
              </a:cu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8" name="Freeform 48">
                <a:extLst>
                  <a:ext uri="{FF2B5EF4-FFF2-40B4-BE49-F238E27FC236}">
                    <a16:creationId xmlns:a16="http://schemas.microsoft.com/office/drawing/2014/main" id="{00C8A67F-CADB-4300-9A94-CF07AFBBFF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69365" y="2885284"/>
                <a:ext cx="575468" cy="276489"/>
              </a:xfrm>
              <a:custGeom>
                <a:avLst/>
                <a:gdLst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2418 w 690562"/>
                  <a:gd name="connsiteY13" fmla="*/ 147637 h 319087"/>
                  <a:gd name="connsiteX14" fmla="*/ 328612 w 690562"/>
                  <a:gd name="connsiteY14" fmla="*/ 159544 h 319087"/>
                  <a:gd name="connsiteX15" fmla="*/ 350043 w 690562"/>
                  <a:gd name="connsiteY15" fmla="*/ 171450 h 319087"/>
                  <a:gd name="connsiteX16" fmla="*/ 369093 w 690562"/>
                  <a:gd name="connsiteY16" fmla="*/ 188119 h 319087"/>
                  <a:gd name="connsiteX17" fmla="*/ 397668 w 690562"/>
                  <a:gd name="connsiteY17" fmla="*/ 214312 h 319087"/>
                  <a:gd name="connsiteX18" fmla="*/ 402431 w 690562"/>
                  <a:gd name="connsiteY18" fmla="*/ 235744 h 319087"/>
                  <a:gd name="connsiteX19" fmla="*/ 400050 w 690562"/>
                  <a:gd name="connsiteY19" fmla="*/ 264319 h 319087"/>
                  <a:gd name="connsiteX20" fmla="*/ 388143 w 690562"/>
                  <a:gd name="connsiteY20" fmla="*/ 290512 h 319087"/>
                  <a:gd name="connsiteX21" fmla="*/ 409575 w 690562"/>
                  <a:gd name="connsiteY21" fmla="*/ 302419 h 319087"/>
                  <a:gd name="connsiteX22" fmla="*/ 419100 w 690562"/>
                  <a:gd name="connsiteY22" fmla="*/ 302419 h 319087"/>
                  <a:gd name="connsiteX23" fmla="*/ 438150 w 690562"/>
                  <a:gd name="connsiteY23" fmla="*/ 290512 h 319087"/>
                  <a:gd name="connsiteX24" fmla="*/ 454818 w 690562"/>
                  <a:gd name="connsiteY24" fmla="*/ 295275 h 319087"/>
                  <a:gd name="connsiteX25" fmla="*/ 473868 w 690562"/>
                  <a:gd name="connsiteY25" fmla="*/ 309562 h 319087"/>
                  <a:gd name="connsiteX26" fmla="*/ 507206 w 690562"/>
                  <a:gd name="connsiteY26" fmla="*/ 314325 h 319087"/>
                  <a:gd name="connsiteX27" fmla="*/ 523875 w 690562"/>
                  <a:gd name="connsiteY27" fmla="*/ 319087 h 319087"/>
                  <a:gd name="connsiteX28" fmla="*/ 526256 w 690562"/>
                  <a:gd name="connsiteY28" fmla="*/ 302419 h 319087"/>
                  <a:gd name="connsiteX29" fmla="*/ 535781 w 690562"/>
                  <a:gd name="connsiteY29" fmla="*/ 290512 h 319087"/>
                  <a:gd name="connsiteX30" fmla="*/ 528637 w 690562"/>
                  <a:gd name="connsiteY30" fmla="*/ 261937 h 319087"/>
                  <a:gd name="connsiteX31" fmla="*/ 509587 w 690562"/>
                  <a:gd name="connsiteY31" fmla="*/ 257175 h 319087"/>
                  <a:gd name="connsiteX32" fmla="*/ 490537 w 690562"/>
                  <a:gd name="connsiteY32" fmla="*/ 235744 h 319087"/>
                  <a:gd name="connsiteX33" fmla="*/ 481012 w 690562"/>
                  <a:gd name="connsiteY33" fmla="*/ 202406 h 319087"/>
                  <a:gd name="connsiteX34" fmla="*/ 461962 w 690562"/>
                  <a:gd name="connsiteY34" fmla="*/ 154781 h 319087"/>
                  <a:gd name="connsiteX35" fmla="*/ 457200 w 690562"/>
                  <a:gd name="connsiteY35" fmla="*/ 126206 h 319087"/>
                  <a:gd name="connsiteX36" fmla="*/ 457200 w 690562"/>
                  <a:gd name="connsiteY36" fmla="*/ 111919 h 319087"/>
                  <a:gd name="connsiteX37" fmla="*/ 469106 w 690562"/>
                  <a:gd name="connsiteY37" fmla="*/ 100012 h 319087"/>
                  <a:gd name="connsiteX38" fmla="*/ 476250 w 690562"/>
                  <a:gd name="connsiteY38" fmla="*/ 78581 h 319087"/>
                  <a:gd name="connsiteX39" fmla="*/ 497681 w 690562"/>
                  <a:gd name="connsiteY39" fmla="*/ 73819 h 319087"/>
                  <a:gd name="connsiteX40" fmla="*/ 500062 w 690562"/>
                  <a:gd name="connsiteY40" fmla="*/ 92869 h 319087"/>
                  <a:gd name="connsiteX41" fmla="*/ 495300 w 690562"/>
                  <a:gd name="connsiteY41" fmla="*/ 107156 h 319087"/>
                  <a:gd name="connsiteX42" fmla="*/ 509587 w 690562"/>
                  <a:gd name="connsiteY42" fmla="*/ 116681 h 319087"/>
                  <a:gd name="connsiteX43" fmla="*/ 509587 w 690562"/>
                  <a:gd name="connsiteY43" fmla="*/ 126206 h 319087"/>
                  <a:gd name="connsiteX44" fmla="*/ 504825 w 690562"/>
                  <a:gd name="connsiteY44" fmla="*/ 147637 h 319087"/>
                  <a:gd name="connsiteX45" fmla="*/ 502443 w 690562"/>
                  <a:gd name="connsiteY45" fmla="*/ 154781 h 319087"/>
                  <a:gd name="connsiteX46" fmla="*/ 523875 w 690562"/>
                  <a:gd name="connsiteY46" fmla="*/ 171450 h 319087"/>
                  <a:gd name="connsiteX47" fmla="*/ 531018 w 690562"/>
                  <a:gd name="connsiteY47" fmla="*/ 185737 h 319087"/>
                  <a:gd name="connsiteX48" fmla="*/ 545306 w 690562"/>
                  <a:gd name="connsiteY48" fmla="*/ 190500 h 319087"/>
                  <a:gd name="connsiteX49" fmla="*/ 531018 w 690562"/>
                  <a:gd name="connsiteY49" fmla="*/ 204787 h 319087"/>
                  <a:gd name="connsiteX50" fmla="*/ 528637 w 690562"/>
                  <a:gd name="connsiteY50" fmla="*/ 216694 h 319087"/>
                  <a:gd name="connsiteX51" fmla="*/ 547687 w 690562"/>
                  <a:gd name="connsiteY51" fmla="*/ 235744 h 319087"/>
                  <a:gd name="connsiteX52" fmla="*/ 547687 w 690562"/>
                  <a:gd name="connsiteY52" fmla="*/ 235744 h 319087"/>
                  <a:gd name="connsiteX53" fmla="*/ 581025 w 690562"/>
                  <a:gd name="connsiteY53" fmla="*/ 247650 h 319087"/>
                  <a:gd name="connsiteX54" fmla="*/ 595312 w 690562"/>
                  <a:gd name="connsiteY54" fmla="*/ 242887 h 319087"/>
                  <a:gd name="connsiteX55" fmla="*/ 602456 w 690562"/>
                  <a:gd name="connsiteY55" fmla="*/ 264319 h 319087"/>
                  <a:gd name="connsiteX56" fmla="*/ 602456 w 690562"/>
                  <a:gd name="connsiteY56" fmla="*/ 292894 h 319087"/>
                  <a:gd name="connsiteX57" fmla="*/ 611981 w 690562"/>
                  <a:gd name="connsiteY57" fmla="*/ 297656 h 319087"/>
                  <a:gd name="connsiteX58" fmla="*/ 631031 w 690562"/>
                  <a:gd name="connsiteY58" fmla="*/ 297656 h 319087"/>
                  <a:gd name="connsiteX59" fmla="*/ 650081 w 690562"/>
                  <a:gd name="connsiteY59" fmla="*/ 285750 h 319087"/>
                  <a:gd name="connsiteX60" fmla="*/ 669131 w 690562"/>
                  <a:gd name="connsiteY60" fmla="*/ 278606 h 319087"/>
                  <a:gd name="connsiteX61" fmla="*/ 681037 w 690562"/>
                  <a:gd name="connsiteY61" fmla="*/ 278606 h 319087"/>
                  <a:gd name="connsiteX62" fmla="*/ 690562 w 690562"/>
                  <a:gd name="connsiteY62" fmla="*/ 204787 h 319087"/>
                  <a:gd name="connsiteX63" fmla="*/ 614362 w 690562"/>
                  <a:gd name="connsiteY63" fmla="*/ 228600 h 319087"/>
                  <a:gd name="connsiteX64" fmla="*/ 600075 w 690562"/>
                  <a:gd name="connsiteY64" fmla="*/ 173831 h 319087"/>
                  <a:gd name="connsiteX65" fmla="*/ 583406 w 690562"/>
                  <a:gd name="connsiteY65" fmla="*/ 145256 h 319087"/>
                  <a:gd name="connsiteX66" fmla="*/ 585787 w 690562"/>
                  <a:gd name="connsiteY66" fmla="*/ 121444 h 319087"/>
                  <a:gd name="connsiteX67" fmla="*/ 566737 w 690562"/>
                  <a:gd name="connsiteY67" fmla="*/ 83344 h 319087"/>
                  <a:gd name="connsiteX68" fmla="*/ 561975 w 690562"/>
                  <a:gd name="connsiteY68" fmla="*/ 50006 h 319087"/>
                  <a:gd name="connsiteX69" fmla="*/ 533400 w 690562"/>
                  <a:gd name="connsiteY69" fmla="*/ 0 h 319087"/>
                  <a:gd name="connsiteX70" fmla="*/ 411956 w 690562"/>
                  <a:gd name="connsiteY70" fmla="*/ 42862 h 319087"/>
                  <a:gd name="connsiteX71" fmla="*/ 319087 w 690562"/>
                  <a:gd name="connsiteY71" fmla="*/ 71437 h 319087"/>
                  <a:gd name="connsiteX72" fmla="*/ 257175 w 690562"/>
                  <a:gd name="connsiteY72" fmla="*/ 92869 h 319087"/>
                  <a:gd name="connsiteX73" fmla="*/ 147637 w 690562"/>
                  <a:gd name="connsiteY73" fmla="*/ 126206 h 319087"/>
                  <a:gd name="connsiteX74" fmla="*/ 64293 w 690562"/>
                  <a:gd name="connsiteY74" fmla="*/ 157162 h 319087"/>
                  <a:gd name="connsiteX75" fmla="*/ 0 w 690562"/>
                  <a:gd name="connsiteY75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2418 w 690562"/>
                  <a:gd name="connsiteY13" fmla="*/ 147637 h 319087"/>
                  <a:gd name="connsiteX14" fmla="*/ 328612 w 690562"/>
                  <a:gd name="connsiteY14" fmla="*/ 159544 h 319087"/>
                  <a:gd name="connsiteX15" fmla="*/ 369093 w 690562"/>
                  <a:gd name="connsiteY15" fmla="*/ 188119 h 319087"/>
                  <a:gd name="connsiteX16" fmla="*/ 397668 w 690562"/>
                  <a:gd name="connsiteY16" fmla="*/ 214312 h 319087"/>
                  <a:gd name="connsiteX17" fmla="*/ 402431 w 690562"/>
                  <a:gd name="connsiteY17" fmla="*/ 235744 h 319087"/>
                  <a:gd name="connsiteX18" fmla="*/ 400050 w 690562"/>
                  <a:gd name="connsiteY18" fmla="*/ 264319 h 319087"/>
                  <a:gd name="connsiteX19" fmla="*/ 388143 w 690562"/>
                  <a:gd name="connsiteY19" fmla="*/ 290512 h 319087"/>
                  <a:gd name="connsiteX20" fmla="*/ 409575 w 690562"/>
                  <a:gd name="connsiteY20" fmla="*/ 302419 h 319087"/>
                  <a:gd name="connsiteX21" fmla="*/ 419100 w 690562"/>
                  <a:gd name="connsiteY21" fmla="*/ 302419 h 319087"/>
                  <a:gd name="connsiteX22" fmla="*/ 438150 w 690562"/>
                  <a:gd name="connsiteY22" fmla="*/ 290512 h 319087"/>
                  <a:gd name="connsiteX23" fmla="*/ 454818 w 690562"/>
                  <a:gd name="connsiteY23" fmla="*/ 295275 h 319087"/>
                  <a:gd name="connsiteX24" fmla="*/ 473868 w 690562"/>
                  <a:gd name="connsiteY24" fmla="*/ 309562 h 319087"/>
                  <a:gd name="connsiteX25" fmla="*/ 507206 w 690562"/>
                  <a:gd name="connsiteY25" fmla="*/ 314325 h 319087"/>
                  <a:gd name="connsiteX26" fmla="*/ 523875 w 690562"/>
                  <a:gd name="connsiteY26" fmla="*/ 319087 h 319087"/>
                  <a:gd name="connsiteX27" fmla="*/ 526256 w 690562"/>
                  <a:gd name="connsiteY27" fmla="*/ 302419 h 319087"/>
                  <a:gd name="connsiteX28" fmla="*/ 535781 w 690562"/>
                  <a:gd name="connsiteY28" fmla="*/ 290512 h 319087"/>
                  <a:gd name="connsiteX29" fmla="*/ 528637 w 690562"/>
                  <a:gd name="connsiteY29" fmla="*/ 261937 h 319087"/>
                  <a:gd name="connsiteX30" fmla="*/ 509587 w 690562"/>
                  <a:gd name="connsiteY30" fmla="*/ 257175 h 319087"/>
                  <a:gd name="connsiteX31" fmla="*/ 490537 w 690562"/>
                  <a:gd name="connsiteY31" fmla="*/ 235744 h 319087"/>
                  <a:gd name="connsiteX32" fmla="*/ 481012 w 690562"/>
                  <a:gd name="connsiteY32" fmla="*/ 202406 h 319087"/>
                  <a:gd name="connsiteX33" fmla="*/ 461962 w 690562"/>
                  <a:gd name="connsiteY33" fmla="*/ 154781 h 319087"/>
                  <a:gd name="connsiteX34" fmla="*/ 457200 w 690562"/>
                  <a:gd name="connsiteY34" fmla="*/ 126206 h 319087"/>
                  <a:gd name="connsiteX35" fmla="*/ 457200 w 690562"/>
                  <a:gd name="connsiteY35" fmla="*/ 111919 h 319087"/>
                  <a:gd name="connsiteX36" fmla="*/ 469106 w 690562"/>
                  <a:gd name="connsiteY36" fmla="*/ 100012 h 319087"/>
                  <a:gd name="connsiteX37" fmla="*/ 476250 w 690562"/>
                  <a:gd name="connsiteY37" fmla="*/ 78581 h 319087"/>
                  <a:gd name="connsiteX38" fmla="*/ 497681 w 690562"/>
                  <a:gd name="connsiteY38" fmla="*/ 73819 h 319087"/>
                  <a:gd name="connsiteX39" fmla="*/ 500062 w 690562"/>
                  <a:gd name="connsiteY39" fmla="*/ 92869 h 319087"/>
                  <a:gd name="connsiteX40" fmla="*/ 495300 w 690562"/>
                  <a:gd name="connsiteY40" fmla="*/ 107156 h 319087"/>
                  <a:gd name="connsiteX41" fmla="*/ 509587 w 690562"/>
                  <a:gd name="connsiteY41" fmla="*/ 116681 h 319087"/>
                  <a:gd name="connsiteX42" fmla="*/ 509587 w 690562"/>
                  <a:gd name="connsiteY42" fmla="*/ 126206 h 319087"/>
                  <a:gd name="connsiteX43" fmla="*/ 504825 w 690562"/>
                  <a:gd name="connsiteY43" fmla="*/ 147637 h 319087"/>
                  <a:gd name="connsiteX44" fmla="*/ 502443 w 690562"/>
                  <a:gd name="connsiteY44" fmla="*/ 154781 h 319087"/>
                  <a:gd name="connsiteX45" fmla="*/ 523875 w 690562"/>
                  <a:gd name="connsiteY45" fmla="*/ 171450 h 319087"/>
                  <a:gd name="connsiteX46" fmla="*/ 531018 w 690562"/>
                  <a:gd name="connsiteY46" fmla="*/ 185737 h 319087"/>
                  <a:gd name="connsiteX47" fmla="*/ 545306 w 690562"/>
                  <a:gd name="connsiteY47" fmla="*/ 190500 h 319087"/>
                  <a:gd name="connsiteX48" fmla="*/ 531018 w 690562"/>
                  <a:gd name="connsiteY48" fmla="*/ 204787 h 319087"/>
                  <a:gd name="connsiteX49" fmla="*/ 528637 w 690562"/>
                  <a:gd name="connsiteY49" fmla="*/ 216694 h 319087"/>
                  <a:gd name="connsiteX50" fmla="*/ 547687 w 690562"/>
                  <a:gd name="connsiteY50" fmla="*/ 235744 h 319087"/>
                  <a:gd name="connsiteX51" fmla="*/ 547687 w 690562"/>
                  <a:gd name="connsiteY51" fmla="*/ 235744 h 319087"/>
                  <a:gd name="connsiteX52" fmla="*/ 581025 w 690562"/>
                  <a:gd name="connsiteY52" fmla="*/ 247650 h 319087"/>
                  <a:gd name="connsiteX53" fmla="*/ 595312 w 690562"/>
                  <a:gd name="connsiteY53" fmla="*/ 242887 h 319087"/>
                  <a:gd name="connsiteX54" fmla="*/ 602456 w 690562"/>
                  <a:gd name="connsiteY54" fmla="*/ 264319 h 319087"/>
                  <a:gd name="connsiteX55" fmla="*/ 602456 w 690562"/>
                  <a:gd name="connsiteY55" fmla="*/ 292894 h 319087"/>
                  <a:gd name="connsiteX56" fmla="*/ 611981 w 690562"/>
                  <a:gd name="connsiteY56" fmla="*/ 297656 h 319087"/>
                  <a:gd name="connsiteX57" fmla="*/ 631031 w 690562"/>
                  <a:gd name="connsiteY57" fmla="*/ 297656 h 319087"/>
                  <a:gd name="connsiteX58" fmla="*/ 650081 w 690562"/>
                  <a:gd name="connsiteY58" fmla="*/ 285750 h 319087"/>
                  <a:gd name="connsiteX59" fmla="*/ 669131 w 690562"/>
                  <a:gd name="connsiteY59" fmla="*/ 278606 h 319087"/>
                  <a:gd name="connsiteX60" fmla="*/ 681037 w 690562"/>
                  <a:gd name="connsiteY60" fmla="*/ 278606 h 319087"/>
                  <a:gd name="connsiteX61" fmla="*/ 690562 w 690562"/>
                  <a:gd name="connsiteY61" fmla="*/ 204787 h 319087"/>
                  <a:gd name="connsiteX62" fmla="*/ 614362 w 690562"/>
                  <a:gd name="connsiteY62" fmla="*/ 228600 h 319087"/>
                  <a:gd name="connsiteX63" fmla="*/ 600075 w 690562"/>
                  <a:gd name="connsiteY63" fmla="*/ 173831 h 319087"/>
                  <a:gd name="connsiteX64" fmla="*/ 583406 w 690562"/>
                  <a:gd name="connsiteY64" fmla="*/ 145256 h 319087"/>
                  <a:gd name="connsiteX65" fmla="*/ 585787 w 690562"/>
                  <a:gd name="connsiteY65" fmla="*/ 121444 h 319087"/>
                  <a:gd name="connsiteX66" fmla="*/ 566737 w 690562"/>
                  <a:gd name="connsiteY66" fmla="*/ 83344 h 319087"/>
                  <a:gd name="connsiteX67" fmla="*/ 561975 w 690562"/>
                  <a:gd name="connsiteY67" fmla="*/ 50006 h 319087"/>
                  <a:gd name="connsiteX68" fmla="*/ 533400 w 690562"/>
                  <a:gd name="connsiteY68" fmla="*/ 0 h 319087"/>
                  <a:gd name="connsiteX69" fmla="*/ 411956 w 690562"/>
                  <a:gd name="connsiteY69" fmla="*/ 42862 h 319087"/>
                  <a:gd name="connsiteX70" fmla="*/ 319087 w 690562"/>
                  <a:gd name="connsiteY70" fmla="*/ 71437 h 319087"/>
                  <a:gd name="connsiteX71" fmla="*/ 257175 w 690562"/>
                  <a:gd name="connsiteY71" fmla="*/ 92869 h 319087"/>
                  <a:gd name="connsiteX72" fmla="*/ 147637 w 690562"/>
                  <a:gd name="connsiteY72" fmla="*/ 126206 h 319087"/>
                  <a:gd name="connsiteX73" fmla="*/ 64293 w 690562"/>
                  <a:gd name="connsiteY73" fmla="*/ 157162 h 319087"/>
                  <a:gd name="connsiteX74" fmla="*/ 0 w 690562"/>
                  <a:gd name="connsiteY74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2418 w 690562"/>
                  <a:gd name="connsiteY13" fmla="*/ 147637 h 319087"/>
                  <a:gd name="connsiteX14" fmla="*/ 369093 w 690562"/>
                  <a:gd name="connsiteY14" fmla="*/ 188119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54818 w 690562"/>
                  <a:gd name="connsiteY22" fmla="*/ 295275 h 319087"/>
                  <a:gd name="connsiteX23" fmla="*/ 473868 w 690562"/>
                  <a:gd name="connsiteY23" fmla="*/ 309562 h 319087"/>
                  <a:gd name="connsiteX24" fmla="*/ 507206 w 690562"/>
                  <a:gd name="connsiteY24" fmla="*/ 314325 h 319087"/>
                  <a:gd name="connsiteX25" fmla="*/ 523875 w 690562"/>
                  <a:gd name="connsiteY25" fmla="*/ 319087 h 319087"/>
                  <a:gd name="connsiteX26" fmla="*/ 526256 w 690562"/>
                  <a:gd name="connsiteY26" fmla="*/ 302419 h 319087"/>
                  <a:gd name="connsiteX27" fmla="*/ 535781 w 690562"/>
                  <a:gd name="connsiteY27" fmla="*/ 290512 h 319087"/>
                  <a:gd name="connsiteX28" fmla="*/ 528637 w 690562"/>
                  <a:gd name="connsiteY28" fmla="*/ 261937 h 319087"/>
                  <a:gd name="connsiteX29" fmla="*/ 509587 w 690562"/>
                  <a:gd name="connsiteY29" fmla="*/ 257175 h 319087"/>
                  <a:gd name="connsiteX30" fmla="*/ 490537 w 690562"/>
                  <a:gd name="connsiteY30" fmla="*/ 235744 h 319087"/>
                  <a:gd name="connsiteX31" fmla="*/ 481012 w 690562"/>
                  <a:gd name="connsiteY31" fmla="*/ 202406 h 319087"/>
                  <a:gd name="connsiteX32" fmla="*/ 461962 w 690562"/>
                  <a:gd name="connsiteY32" fmla="*/ 154781 h 319087"/>
                  <a:gd name="connsiteX33" fmla="*/ 457200 w 690562"/>
                  <a:gd name="connsiteY33" fmla="*/ 126206 h 319087"/>
                  <a:gd name="connsiteX34" fmla="*/ 457200 w 690562"/>
                  <a:gd name="connsiteY34" fmla="*/ 111919 h 319087"/>
                  <a:gd name="connsiteX35" fmla="*/ 469106 w 690562"/>
                  <a:gd name="connsiteY35" fmla="*/ 100012 h 319087"/>
                  <a:gd name="connsiteX36" fmla="*/ 476250 w 690562"/>
                  <a:gd name="connsiteY36" fmla="*/ 78581 h 319087"/>
                  <a:gd name="connsiteX37" fmla="*/ 497681 w 690562"/>
                  <a:gd name="connsiteY37" fmla="*/ 73819 h 319087"/>
                  <a:gd name="connsiteX38" fmla="*/ 500062 w 690562"/>
                  <a:gd name="connsiteY38" fmla="*/ 92869 h 319087"/>
                  <a:gd name="connsiteX39" fmla="*/ 495300 w 690562"/>
                  <a:gd name="connsiteY39" fmla="*/ 107156 h 319087"/>
                  <a:gd name="connsiteX40" fmla="*/ 509587 w 690562"/>
                  <a:gd name="connsiteY40" fmla="*/ 116681 h 319087"/>
                  <a:gd name="connsiteX41" fmla="*/ 509587 w 690562"/>
                  <a:gd name="connsiteY41" fmla="*/ 126206 h 319087"/>
                  <a:gd name="connsiteX42" fmla="*/ 504825 w 690562"/>
                  <a:gd name="connsiteY42" fmla="*/ 147637 h 319087"/>
                  <a:gd name="connsiteX43" fmla="*/ 502443 w 690562"/>
                  <a:gd name="connsiteY43" fmla="*/ 154781 h 319087"/>
                  <a:gd name="connsiteX44" fmla="*/ 523875 w 690562"/>
                  <a:gd name="connsiteY44" fmla="*/ 171450 h 319087"/>
                  <a:gd name="connsiteX45" fmla="*/ 531018 w 690562"/>
                  <a:gd name="connsiteY45" fmla="*/ 185737 h 319087"/>
                  <a:gd name="connsiteX46" fmla="*/ 545306 w 690562"/>
                  <a:gd name="connsiteY46" fmla="*/ 190500 h 319087"/>
                  <a:gd name="connsiteX47" fmla="*/ 531018 w 690562"/>
                  <a:gd name="connsiteY47" fmla="*/ 204787 h 319087"/>
                  <a:gd name="connsiteX48" fmla="*/ 528637 w 690562"/>
                  <a:gd name="connsiteY48" fmla="*/ 216694 h 319087"/>
                  <a:gd name="connsiteX49" fmla="*/ 547687 w 690562"/>
                  <a:gd name="connsiteY49" fmla="*/ 235744 h 319087"/>
                  <a:gd name="connsiteX50" fmla="*/ 547687 w 690562"/>
                  <a:gd name="connsiteY50" fmla="*/ 235744 h 319087"/>
                  <a:gd name="connsiteX51" fmla="*/ 581025 w 690562"/>
                  <a:gd name="connsiteY51" fmla="*/ 247650 h 319087"/>
                  <a:gd name="connsiteX52" fmla="*/ 595312 w 690562"/>
                  <a:gd name="connsiteY52" fmla="*/ 242887 h 319087"/>
                  <a:gd name="connsiteX53" fmla="*/ 602456 w 690562"/>
                  <a:gd name="connsiteY53" fmla="*/ 264319 h 319087"/>
                  <a:gd name="connsiteX54" fmla="*/ 602456 w 690562"/>
                  <a:gd name="connsiteY54" fmla="*/ 292894 h 319087"/>
                  <a:gd name="connsiteX55" fmla="*/ 611981 w 690562"/>
                  <a:gd name="connsiteY55" fmla="*/ 297656 h 319087"/>
                  <a:gd name="connsiteX56" fmla="*/ 631031 w 690562"/>
                  <a:gd name="connsiteY56" fmla="*/ 297656 h 319087"/>
                  <a:gd name="connsiteX57" fmla="*/ 650081 w 690562"/>
                  <a:gd name="connsiteY57" fmla="*/ 285750 h 319087"/>
                  <a:gd name="connsiteX58" fmla="*/ 669131 w 690562"/>
                  <a:gd name="connsiteY58" fmla="*/ 278606 h 319087"/>
                  <a:gd name="connsiteX59" fmla="*/ 681037 w 690562"/>
                  <a:gd name="connsiteY59" fmla="*/ 278606 h 319087"/>
                  <a:gd name="connsiteX60" fmla="*/ 690562 w 690562"/>
                  <a:gd name="connsiteY60" fmla="*/ 204787 h 319087"/>
                  <a:gd name="connsiteX61" fmla="*/ 614362 w 690562"/>
                  <a:gd name="connsiteY61" fmla="*/ 228600 h 319087"/>
                  <a:gd name="connsiteX62" fmla="*/ 600075 w 690562"/>
                  <a:gd name="connsiteY62" fmla="*/ 173831 h 319087"/>
                  <a:gd name="connsiteX63" fmla="*/ 583406 w 690562"/>
                  <a:gd name="connsiteY63" fmla="*/ 145256 h 319087"/>
                  <a:gd name="connsiteX64" fmla="*/ 585787 w 690562"/>
                  <a:gd name="connsiteY64" fmla="*/ 121444 h 319087"/>
                  <a:gd name="connsiteX65" fmla="*/ 566737 w 690562"/>
                  <a:gd name="connsiteY65" fmla="*/ 83344 h 319087"/>
                  <a:gd name="connsiteX66" fmla="*/ 561975 w 690562"/>
                  <a:gd name="connsiteY66" fmla="*/ 50006 h 319087"/>
                  <a:gd name="connsiteX67" fmla="*/ 533400 w 690562"/>
                  <a:gd name="connsiteY67" fmla="*/ 0 h 319087"/>
                  <a:gd name="connsiteX68" fmla="*/ 411956 w 690562"/>
                  <a:gd name="connsiteY68" fmla="*/ 42862 h 319087"/>
                  <a:gd name="connsiteX69" fmla="*/ 319087 w 690562"/>
                  <a:gd name="connsiteY69" fmla="*/ 71437 h 319087"/>
                  <a:gd name="connsiteX70" fmla="*/ 257175 w 690562"/>
                  <a:gd name="connsiteY70" fmla="*/ 92869 h 319087"/>
                  <a:gd name="connsiteX71" fmla="*/ 147637 w 690562"/>
                  <a:gd name="connsiteY71" fmla="*/ 126206 h 319087"/>
                  <a:gd name="connsiteX72" fmla="*/ 64293 w 690562"/>
                  <a:gd name="connsiteY72" fmla="*/ 157162 h 319087"/>
                  <a:gd name="connsiteX73" fmla="*/ 0 w 690562"/>
                  <a:gd name="connsiteY73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2418 w 690562"/>
                  <a:gd name="connsiteY13" fmla="*/ 147637 h 319087"/>
                  <a:gd name="connsiteX14" fmla="*/ 361950 w 690562"/>
                  <a:gd name="connsiteY14" fmla="*/ 195297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54818 w 690562"/>
                  <a:gd name="connsiteY22" fmla="*/ 295275 h 319087"/>
                  <a:gd name="connsiteX23" fmla="*/ 473868 w 690562"/>
                  <a:gd name="connsiteY23" fmla="*/ 309562 h 319087"/>
                  <a:gd name="connsiteX24" fmla="*/ 507206 w 690562"/>
                  <a:gd name="connsiteY24" fmla="*/ 314325 h 319087"/>
                  <a:gd name="connsiteX25" fmla="*/ 523875 w 690562"/>
                  <a:gd name="connsiteY25" fmla="*/ 319087 h 319087"/>
                  <a:gd name="connsiteX26" fmla="*/ 526256 w 690562"/>
                  <a:gd name="connsiteY26" fmla="*/ 302419 h 319087"/>
                  <a:gd name="connsiteX27" fmla="*/ 535781 w 690562"/>
                  <a:gd name="connsiteY27" fmla="*/ 290512 h 319087"/>
                  <a:gd name="connsiteX28" fmla="*/ 528637 w 690562"/>
                  <a:gd name="connsiteY28" fmla="*/ 261937 h 319087"/>
                  <a:gd name="connsiteX29" fmla="*/ 509587 w 690562"/>
                  <a:gd name="connsiteY29" fmla="*/ 257175 h 319087"/>
                  <a:gd name="connsiteX30" fmla="*/ 490537 w 690562"/>
                  <a:gd name="connsiteY30" fmla="*/ 235744 h 319087"/>
                  <a:gd name="connsiteX31" fmla="*/ 481012 w 690562"/>
                  <a:gd name="connsiteY31" fmla="*/ 202406 h 319087"/>
                  <a:gd name="connsiteX32" fmla="*/ 461962 w 690562"/>
                  <a:gd name="connsiteY32" fmla="*/ 154781 h 319087"/>
                  <a:gd name="connsiteX33" fmla="*/ 457200 w 690562"/>
                  <a:gd name="connsiteY33" fmla="*/ 126206 h 319087"/>
                  <a:gd name="connsiteX34" fmla="*/ 457200 w 690562"/>
                  <a:gd name="connsiteY34" fmla="*/ 111919 h 319087"/>
                  <a:gd name="connsiteX35" fmla="*/ 469106 w 690562"/>
                  <a:gd name="connsiteY35" fmla="*/ 100012 h 319087"/>
                  <a:gd name="connsiteX36" fmla="*/ 476250 w 690562"/>
                  <a:gd name="connsiteY36" fmla="*/ 78581 h 319087"/>
                  <a:gd name="connsiteX37" fmla="*/ 497681 w 690562"/>
                  <a:gd name="connsiteY37" fmla="*/ 73819 h 319087"/>
                  <a:gd name="connsiteX38" fmla="*/ 500062 w 690562"/>
                  <a:gd name="connsiteY38" fmla="*/ 92869 h 319087"/>
                  <a:gd name="connsiteX39" fmla="*/ 495300 w 690562"/>
                  <a:gd name="connsiteY39" fmla="*/ 107156 h 319087"/>
                  <a:gd name="connsiteX40" fmla="*/ 509587 w 690562"/>
                  <a:gd name="connsiteY40" fmla="*/ 116681 h 319087"/>
                  <a:gd name="connsiteX41" fmla="*/ 509587 w 690562"/>
                  <a:gd name="connsiteY41" fmla="*/ 126206 h 319087"/>
                  <a:gd name="connsiteX42" fmla="*/ 504825 w 690562"/>
                  <a:gd name="connsiteY42" fmla="*/ 147637 h 319087"/>
                  <a:gd name="connsiteX43" fmla="*/ 502443 w 690562"/>
                  <a:gd name="connsiteY43" fmla="*/ 154781 h 319087"/>
                  <a:gd name="connsiteX44" fmla="*/ 523875 w 690562"/>
                  <a:gd name="connsiteY44" fmla="*/ 171450 h 319087"/>
                  <a:gd name="connsiteX45" fmla="*/ 531018 w 690562"/>
                  <a:gd name="connsiteY45" fmla="*/ 185737 h 319087"/>
                  <a:gd name="connsiteX46" fmla="*/ 545306 w 690562"/>
                  <a:gd name="connsiteY46" fmla="*/ 190500 h 319087"/>
                  <a:gd name="connsiteX47" fmla="*/ 531018 w 690562"/>
                  <a:gd name="connsiteY47" fmla="*/ 204787 h 319087"/>
                  <a:gd name="connsiteX48" fmla="*/ 528637 w 690562"/>
                  <a:gd name="connsiteY48" fmla="*/ 216694 h 319087"/>
                  <a:gd name="connsiteX49" fmla="*/ 547687 w 690562"/>
                  <a:gd name="connsiteY49" fmla="*/ 235744 h 319087"/>
                  <a:gd name="connsiteX50" fmla="*/ 547687 w 690562"/>
                  <a:gd name="connsiteY50" fmla="*/ 235744 h 319087"/>
                  <a:gd name="connsiteX51" fmla="*/ 581025 w 690562"/>
                  <a:gd name="connsiteY51" fmla="*/ 247650 h 319087"/>
                  <a:gd name="connsiteX52" fmla="*/ 595312 w 690562"/>
                  <a:gd name="connsiteY52" fmla="*/ 242887 h 319087"/>
                  <a:gd name="connsiteX53" fmla="*/ 602456 w 690562"/>
                  <a:gd name="connsiteY53" fmla="*/ 264319 h 319087"/>
                  <a:gd name="connsiteX54" fmla="*/ 602456 w 690562"/>
                  <a:gd name="connsiteY54" fmla="*/ 292894 h 319087"/>
                  <a:gd name="connsiteX55" fmla="*/ 611981 w 690562"/>
                  <a:gd name="connsiteY55" fmla="*/ 297656 h 319087"/>
                  <a:gd name="connsiteX56" fmla="*/ 631031 w 690562"/>
                  <a:gd name="connsiteY56" fmla="*/ 297656 h 319087"/>
                  <a:gd name="connsiteX57" fmla="*/ 650081 w 690562"/>
                  <a:gd name="connsiteY57" fmla="*/ 285750 h 319087"/>
                  <a:gd name="connsiteX58" fmla="*/ 669131 w 690562"/>
                  <a:gd name="connsiteY58" fmla="*/ 278606 h 319087"/>
                  <a:gd name="connsiteX59" fmla="*/ 681037 w 690562"/>
                  <a:gd name="connsiteY59" fmla="*/ 278606 h 319087"/>
                  <a:gd name="connsiteX60" fmla="*/ 690562 w 690562"/>
                  <a:gd name="connsiteY60" fmla="*/ 204787 h 319087"/>
                  <a:gd name="connsiteX61" fmla="*/ 614362 w 690562"/>
                  <a:gd name="connsiteY61" fmla="*/ 228600 h 319087"/>
                  <a:gd name="connsiteX62" fmla="*/ 600075 w 690562"/>
                  <a:gd name="connsiteY62" fmla="*/ 173831 h 319087"/>
                  <a:gd name="connsiteX63" fmla="*/ 583406 w 690562"/>
                  <a:gd name="connsiteY63" fmla="*/ 145256 h 319087"/>
                  <a:gd name="connsiteX64" fmla="*/ 585787 w 690562"/>
                  <a:gd name="connsiteY64" fmla="*/ 121444 h 319087"/>
                  <a:gd name="connsiteX65" fmla="*/ 566737 w 690562"/>
                  <a:gd name="connsiteY65" fmla="*/ 83344 h 319087"/>
                  <a:gd name="connsiteX66" fmla="*/ 561975 w 690562"/>
                  <a:gd name="connsiteY66" fmla="*/ 50006 h 319087"/>
                  <a:gd name="connsiteX67" fmla="*/ 533400 w 690562"/>
                  <a:gd name="connsiteY67" fmla="*/ 0 h 319087"/>
                  <a:gd name="connsiteX68" fmla="*/ 411956 w 690562"/>
                  <a:gd name="connsiteY68" fmla="*/ 42862 h 319087"/>
                  <a:gd name="connsiteX69" fmla="*/ 319087 w 690562"/>
                  <a:gd name="connsiteY69" fmla="*/ 71437 h 319087"/>
                  <a:gd name="connsiteX70" fmla="*/ 257175 w 690562"/>
                  <a:gd name="connsiteY70" fmla="*/ 92869 h 319087"/>
                  <a:gd name="connsiteX71" fmla="*/ 147637 w 690562"/>
                  <a:gd name="connsiteY71" fmla="*/ 126206 h 319087"/>
                  <a:gd name="connsiteX72" fmla="*/ 64293 w 690562"/>
                  <a:gd name="connsiteY72" fmla="*/ 157162 h 319087"/>
                  <a:gd name="connsiteX73" fmla="*/ 0 w 690562"/>
                  <a:gd name="connsiteY73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4800 w 690562"/>
                  <a:gd name="connsiteY13" fmla="*/ 154817 h 319087"/>
                  <a:gd name="connsiteX14" fmla="*/ 361950 w 690562"/>
                  <a:gd name="connsiteY14" fmla="*/ 195297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54818 w 690562"/>
                  <a:gd name="connsiteY22" fmla="*/ 295275 h 319087"/>
                  <a:gd name="connsiteX23" fmla="*/ 473868 w 690562"/>
                  <a:gd name="connsiteY23" fmla="*/ 309562 h 319087"/>
                  <a:gd name="connsiteX24" fmla="*/ 507206 w 690562"/>
                  <a:gd name="connsiteY24" fmla="*/ 314325 h 319087"/>
                  <a:gd name="connsiteX25" fmla="*/ 523875 w 690562"/>
                  <a:gd name="connsiteY25" fmla="*/ 319087 h 319087"/>
                  <a:gd name="connsiteX26" fmla="*/ 526256 w 690562"/>
                  <a:gd name="connsiteY26" fmla="*/ 302419 h 319087"/>
                  <a:gd name="connsiteX27" fmla="*/ 535781 w 690562"/>
                  <a:gd name="connsiteY27" fmla="*/ 290512 h 319087"/>
                  <a:gd name="connsiteX28" fmla="*/ 528637 w 690562"/>
                  <a:gd name="connsiteY28" fmla="*/ 261937 h 319087"/>
                  <a:gd name="connsiteX29" fmla="*/ 509587 w 690562"/>
                  <a:gd name="connsiteY29" fmla="*/ 257175 h 319087"/>
                  <a:gd name="connsiteX30" fmla="*/ 490537 w 690562"/>
                  <a:gd name="connsiteY30" fmla="*/ 235744 h 319087"/>
                  <a:gd name="connsiteX31" fmla="*/ 481012 w 690562"/>
                  <a:gd name="connsiteY31" fmla="*/ 202406 h 319087"/>
                  <a:gd name="connsiteX32" fmla="*/ 461962 w 690562"/>
                  <a:gd name="connsiteY32" fmla="*/ 154781 h 319087"/>
                  <a:gd name="connsiteX33" fmla="*/ 457200 w 690562"/>
                  <a:gd name="connsiteY33" fmla="*/ 126206 h 319087"/>
                  <a:gd name="connsiteX34" fmla="*/ 457200 w 690562"/>
                  <a:gd name="connsiteY34" fmla="*/ 111919 h 319087"/>
                  <a:gd name="connsiteX35" fmla="*/ 469106 w 690562"/>
                  <a:gd name="connsiteY35" fmla="*/ 100012 h 319087"/>
                  <a:gd name="connsiteX36" fmla="*/ 476250 w 690562"/>
                  <a:gd name="connsiteY36" fmla="*/ 78581 h 319087"/>
                  <a:gd name="connsiteX37" fmla="*/ 497681 w 690562"/>
                  <a:gd name="connsiteY37" fmla="*/ 73819 h 319087"/>
                  <a:gd name="connsiteX38" fmla="*/ 500062 w 690562"/>
                  <a:gd name="connsiteY38" fmla="*/ 92869 h 319087"/>
                  <a:gd name="connsiteX39" fmla="*/ 495300 w 690562"/>
                  <a:gd name="connsiteY39" fmla="*/ 107156 h 319087"/>
                  <a:gd name="connsiteX40" fmla="*/ 509587 w 690562"/>
                  <a:gd name="connsiteY40" fmla="*/ 116681 h 319087"/>
                  <a:gd name="connsiteX41" fmla="*/ 509587 w 690562"/>
                  <a:gd name="connsiteY41" fmla="*/ 126206 h 319087"/>
                  <a:gd name="connsiteX42" fmla="*/ 504825 w 690562"/>
                  <a:gd name="connsiteY42" fmla="*/ 147637 h 319087"/>
                  <a:gd name="connsiteX43" fmla="*/ 502443 w 690562"/>
                  <a:gd name="connsiteY43" fmla="*/ 154781 h 319087"/>
                  <a:gd name="connsiteX44" fmla="*/ 523875 w 690562"/>
                  <a:gd name="connsiteY44" fmla="*/ 171450 h 319087"/>
                  <a:gd name="connsiteX45" fmla="*/ 531018 w 690562"/>
                  <a:gd name="connsiteY45" fmla="*/ 185737 h 319087"/>
                  <a:gd name="connsiteX46" fmla="*/ 545306 w 690562"/>
                  <a:gd name="connsiteY46" fmla="*/ 190500 h 319087"/>
                  <a:gd name="connsiteX47" fmla="*/ 531018 w 690562"/>
                  <a:gd name="connsiteY47" fmla="*/ 204787 h 319087"/>
                  <a:gd name="connsiteX48" fmla="*/ 528637 w 690562"/>
                  <a:gd name="connsiteY48" fmla="*/ 216694 h 319087"/>
                  <a:gd name="connsiteX49" fmla="*/ 547687 w 690562"/>
                  <a:gd name="connsiteY49" fmla="*/ 235744 h 319087"/>
                  <a:gd name="connsiteX50" fmla="*/ 547687 w 690562"/>
                  <a:gd name="connsiteY50" fmla="*/ 235744 h 319087"/>
                  <a:gd name="connsiteX51" fmla="*/ 581025 w 690562"/>
                  <a:gd name="connsiteY51" fmla="*/ 247650 h 319087"/>
                  <a:gd name="connsiteX52" fmla="*/ 595312 w 690562"/>
                  <a:gd name="connsiteY52" fmla="*/ 242887 h 319087"/>
                  <a:gd name="connsiteX53" fmla="*/ 602456 w 690562"/>
                  <a:gd name="connsiteY53" fmla="*/ 264319 h 319087"/>
                  <a:gd name="connsiteX54" fmla="*/ 602456 w 690562"/>
                  <a:gd name="connsiteY54" fmla="*/ 292894 h 319087"/>
                  <a:gd name="connsiteX55" fmla="*/ 611981 w 690562"/>
                  <a:gd name="connsiteY55" fmla="*/ 297656 h 319087"/>
                  <a:gd name="connsiteX56" fmla="*/ 631031 w 690562"/>
                  <a:gd name="connsiteY56" fmla="*/ 297656 h 319087"/>
                  <a:gd name="connsiteX57" fmla="*/ 650081 w 690562"/>
                  <a:gd name="connsiteY57" fmla="*/ 285750 h 319087"/>
                  <a:gd name="connsiteX58" fmla="*/ 669131 w 690562"/>
                  <a:gd name="connsiteY58" fmla="*/ 278606 h 319087"/>
                  <a:gd name="connsiteX59" fmla="*/ 681037 w 690562"/>
                  <a:gd name="connsiteY59" fmla="*/ 278606 h 319087"/>
                  <a:gd name="connsiteX60" fmla="*/ 690562 w 690562"/>
                  <a:gd name="connsiteY60" fmla="*/ 204787 h 319087"/>
                  <a:gd name="connsiteX61" fmla="*/ 614362 w 690562"/>
                  <a:gd name="connsiteY61" fmla="*/ 228600 h 319087"/>
                  <a:gd name="connsiteX62" fmla="*/ 600075 w 690562"/>
                  <a:gd name="connsiteY62" fmla="*/ 173831 h 319087"/>
                  <a:gd name="connsiteX63" fmla="*/ 583406 w 690562"/>
                  <a:gd name="connsiteY63" fmla="*/ 145256 h 319087"/>
                  <a:gd name="connsiteX64" fmla="*/ 585787 w 690562"/>
                  <a:gd name="connsiteY64" fmla="*/ 121444 h 319087"/>
                  <a:gd name="connsiteX65" fmla="*/ 566737 w 690562"/>
                  <a:gd name="connsiteY65" fmla="*/ 83344 h 319087"/>
                  <a:gd name="connsiteX66" fmla="*/ 561975 w 690562"/>
                  <a:gd name="connsiteY66" fmla="*/ 50006 h 319087"/>
                  <a:gd name="connsiteX67" fmla="*/ 533400 w 690562"/>
                  <a:gd name="connsiteY67" fmla="*/ 0 h 319087"/>
                  <a:gd name="connsiteX68" fmla="*/ 411956 w 690562"/>
                  <a:gd name="connsiteY68" fmla="*/ 42862 h 319087"/>
                  <a:gd name="connsiteX69" fmla="*/ 319087 w 690562"/>
                  <a:gd name="connsiteY69" fmla="*/ 71437 h 319087"/>
                  <a:gd name="connsiteX70" fmla="*/ 257175 w 690562"/>
                  <a:gd name="connsiteY70" fmla="*/ 92869 h 319087"/>
                  <a:gd name="connsiteX71" fmla="*/ 147637 w 690562"/>
                  <a:gd name="connsiteY71" fmla="*/ 126206 h 319087"/>
                  <a:gd name="connsiteX72" fmla="*/ 64293 w 690562"/>
                  <a:gd name="connsiteY72" fmla="*/ 157162 h 319087"/>
                  <a:gd name="connsiteX73" fmla="*/ 0 w 690562"/>
                  <a:gd name="connsiteY73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4800 w 690562"/>
                  <a:gd name="connsiteY13" fmla="*/ 154817 h 319087"/>
                  <a:gd name="connsiteX14" fmla="*/ 361950 w 690562"/>
                  <a:gd name="connsiteY14" fmla="*/ 195297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73868 w 690562"/>
                  <a:gd name="connsiteY22" fmla="*/ 309562 h 319087"/>
                  <a:gd name="connsiteX23" fmla="*/ 507206 w 690562"/>
                  <a:gd name="connsiteY23" fmla="*/ 314325 h 319087"/>
                  <a:gd name="connsiteX24" fmla="*/ 523875 w 690562"/>
                  <a:gd name="connsiteY24" fmla="*/ 319087 h 319087"/>
                  <a:gd name="connsiteX25" fmla="*/ 526256 w 690562"/>
                  <a:gd name="connsiteY25" fmla="*/ 302419 h 319087"/>
                  <a:gd name="connsiteX26" fmla="*/ 535781 w 690562"/>
                  <a:gd name="connsiteY26" fmla="*/ 290512 h 319087"/>
                  <a:gd name="connsiteX27" fmla="*/ 528637 w 690562"/>
                  <a:gd name="connsiteY27" fmla="*/ 261937 h 319087"/>
                  <a:gd name="connsiteX28" fmla="*/ 509587 w 690562"/>
                  <a:gd name="connsiteY28" fmla="*/ 257175 h 319087"/>
                  <a:gd name="connsiteX29" fmla="*/ 490537 w 690562"/>
                  <a:gd name="connsiteY29" fmla="*/ 235744 h 319087"/>
                  <a:gd name="connsiteX30" fmla="*/ 481012 w 690562"/>
                  <a:gd name="connsiteY30" fmla="*/ 202406 h 319087"/>
                  <a:gd name="connsiteX31" fmla="*/ 461962 w 690562"/>
                  <a:gd name="connsiteY31" fmla="*/ 154781 h 319087"/>
                  <a:gd name="connsiteX32" fmla="*/ 457200 w 690562"/>
                  <a:gd name="connsiteY32" fmla="*/ 126206 h 319087"/>
                  <a:gd name="connsiteX33" fmla="*/ 457200 w 690562"/>
                  <a:gd name="connsiteY33" fmla="*/ 111919 h 319087"/>
                  <a:gd name="connsiteX34" fmla="*/ 469106 w 690562"/>
                  <a:gd name="connsiteY34" fmla="*/ 100012 h 319087"/>
                  <a:gd name="connsiteX35" fmla="*/ 476250 w 690562"/>
                  <a:gd name="connsiteY35" fmla="*/ 78581 h 319087"/>
                  <a:gd name="connsiteX36" fmla="*/ 497681 w 690562"/>
                  <a:gd name="connsiteY36" fmla="*/ 73819 h 319087"/>
                  <a:gd name="connsiteX37" fmla="*/ 500062 w 690562"/>
                  <a:gd name="connsiteY37" fmla="*/ 92869 h 319087"/>
                  <a:gd name="connsiteX38" fmla="*/ 495300 w 690562"/>
                  <a:gd name="connsiteY38" fmla="*/ 107156 h 319087"/>
                  <a:gd name="connsiteX39" fmla="*/ 509587 w 690562"/>
                  <a:gd name="connsiteY39" fmla="*/ 116681 h 319087"/>
                  <a:gd name="connsiteX40" fmla="*/ 509587 w 690562"/>
                  <a:gd name="connsiteY40" fmla="*/ 126206 h 319087"/>
                  <a:gd name="connsiteX41" fmla="*/ 504825 w 690562"/>
                  <a:gd name="connsiteY41" fmla="*/ 147637 h 319087"/>
                  <a:gd name="connsiteX42" fmla="*/ 502443 w 690562"/>
                  <a:gd name="connsiteY42" fmla="*/ 154781 h 319087"/>
                  <a:gd name="connsiteX43" fmla="*/ 523875 w 690562"/>
                  <a:gd name="connsiteY43" fmla="*/ 171450 h 319087"/>
                  <a:gd name="connsiteX44" fmla="*/ 531018 w 690562"/>
                  <a:gd name="connsiteY44" fmla="*/ 185737 h 319087"/>
                  <a:gd name="connsiteX45" fmla="*/ 545306 w 690562"/>
                  <a:gd name="connsiteY45" fmla="*/ 190500 h 319087"/>
                  <a:gd name="connsiteX46" fmla="*/ 531018 w 690562"/>
                  <a:gd name="connsiteY46" fmla="*/ 204787 h 319087"/>
                  <a:gd name="connsiteX47" fmla="*/ 528637 w 690562"/>
                  <a:gd name="connsiteY47" fmla="*/ 216694 h 319087"/>
                  <a:gd name="connsiteX48" fmla="*/ 547687 w 690562"/>
                  <a:gd name="connsiteY48" fmla="*/ 235744 h 319087"/>
                  <a:gd name="connsiteX49" fmla="*/ 547687 w 690562"/>
                  <a:gd name="connsiteY49" fmla="*/ 235744 h 319087"/>
                  <a:gd name="connsiteX50" fmla="*/ 581025 w 690562"/>
                  <a:gd name="connsiteY50" fmla="*/ 247650 h 319087"/>
                  <a:gd name="connsiteX51" fmla="*/ 595312 w 690562"/>
                  <a:gd name="connsiteY51" fmla="*/ 242887 h 319087"/>
                  <a:gd name="connsiteX52" fmla="*/ 602456 w 690562"/>
                  <a:gd name="connsiteY52" fmla="*/ 264319 h 319087"/>
                  <a:gd name="connsiteX53" fmla="*/ 602456 w 690562"/>
                  <a:gd name="connsiteY53" fmla="*/ 292894 h 319087"/>
                  <a:gd name="connsiteX54" fmla="*/ 611981 w 690562"/>
                  <a:gd name="connsiteY54" fmla="*/ 297656 h 319087"/>
                  <a:gd name="connsiteX55" fmla="*/ 631031 w 690562"/>
                  <a:gd name="connsiteY55" fmla="*/ 297656 h 319087"/>
                  <a:gd name="connsiteX56" fmla="*/ 650081 w 690562"/>
                  <a:gd name="connsiteY56" fmla="*/ 285750 h 319087"/>
                  <a:gd name="connsiteX57" fmla="*/ 669131 w 690562"/>
                  <a:gd name="connsiteY57" fmla="*/ 278606 h 319087"/>
                  <a:gd name="connsiteX58" fmla="*/ 681037 w 690562"/>
                  <a:gd name="connsiteY58" fmla="*/ 278606 h 319087"/>
                  <a:gd name="connsiteX59" fmla="*/ 690562 w 690562"/>
                  <a:gd name="connsiteY59" fmla="*/ 204787 h 319087"/>
                  <a:gd name="connsiteX60" fmla="*/ 614362 w 690562"/>
                  <a:gd name="connsiteY60" fmla="*/ 228600 h 319087"/>
                  <a:gd name="connsiteX61" fmla="*/ 600075 w 690562"/>
                  <a:gd name="connsiteY61" fmla="*/ 173831 h 319087"/>
                  <a:gd name="connsiteX62" fmla="*/ 583406 w 690562"/>
                  <a:gd name="connsiteY62" fmla="*/ 145256 h 319087"/>
                  <a:gd name="connsiteX63" fmla="*/ 585787 w 690562"/>
                  <a:gd name="connsiteY63" fmla="*/ 121444 h 319087"/>
                  <a:gd name="connsiteX64" fmla="*/ 566737 w 690562"/>
                  <a:gd name="connsiteY64" fmla="*/ 83344 h 319087"/>
                  <a:gd name="connsiteX65" fmla="*/ 561975 w 690562"/>
                  <a:gd name="connsiteY65" fmla="*/ 50006 h 319087"/>
                  <a:gd name="connsiteX66" fmla="*/ 533400 w 690562"/>
                  <a:gd name="connsiteY66" fmla="*/ 0 h 319087"/>
                  <a:gd name="connsiteX67" fmla="*/ 411956 w 690562"/>
                  <a:gd name="connsiteY67" fmla="*/ 42862 h 319087"/>
                  <a:gd name="connsiteX68" fmla="*/ 319087 w 690562"/>
                  <a:gd name="connsiteY68" fmla="*/ 71437 h 319087"/>
                  <a:gd name="connsiteX69" fmla="*/ 257175 w 690562"/>
                  <a:gd name="connsiteY69" fmla="*/ 92869 h 319087"/>
                  <a:gd name="connsiteX70" fmla="*/ 147637 w 690562"/>
                  <a:gd name="connsiteY70" fmla="*/ 126206 h 319087"/>
                  <a:gd name="connsiteX71" fmla="*/ 64293 w 690562"/>
                  <a:gd name="connsiteY71" fmla="*/ 157162 h 319087"/>
                  <a:gd name="connsiteX72" fmla="*/ 0 w 690562"/>
                  <a:gd name="connsiteY72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4800 w 690562"/>
                  <a:gd name="connsiteY13" fmla="*/ 154817 h 319087"/>
                  <a:gd name="connsiteX14" fmla="*/ 361950 w 690562"/>
                  <a:gd name="connsiteY14" fmla="*/ 195297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73868 w 690562"/>
                  <a:gd name="connsiteY22" fmla="*/ 309562 h 319087"/>
                  <a:gd name="connsiteX23" fmla="*/ 523875 w 690562"/>
                  <a:gd name="connsiteY23" fmla="*/ 319087 h 319087"/>
                  <a:gd name="connsiteX24" fmla="*/ 526256 w 690562"/>
                  <a:gd name="connsiteY24" fmla="*/ 302419 h 319087"/>
                  <a:gd name="connsiteX25" fmla="*/ 535781 w 690562"/>
                  <a:gd name="connsiteY25" fmla="*/ 290512 h 319087"/>
                  <a:gd name="connsiteX26" fmla="*/ 528637 w 690562"/>
                  <a:gd name="connsiteY26" fmla="*/ 261937 h 319087"/>
                  <a:gd name="connsiteX27" fmla="*/ 509587 w 690562"/>
                  <a:gd name="connsiteY27" fmla="*/ 257175 h 319087"/>
                  <a:gd name="connsiteX28" fmla="*/ 490537 w 690562"/>
                  <a:gd name="connsiteY28" fmla="*/ 235744 h 319087"/>
                  <a:gd name="connsiteX29" fmla="*/ 481012 w 690562"/>
                  <a:gd name="connsiteY29" fmla="*/ 202406 h 319087"/>
                  <a:gd name="connsiteX30" fmla="*/ 461962 w 690562"/>
                  <a:gd name="connsiteY30" fmla="*/ 154781 h 319087"/>
                  <a:gd name="connsiteX31" fmla="*/ 457200 w 690562"/>
                  <a:gd name="connsiteY31" fmla="*/ 126206 h 319087"/>
                  <a:gd name="connsiteX32" fmla="*/ 457200 w 690562"/>
                  <a:gd name="connsiteY32" fmla="*/ 111919 h 319087"/>
                  <a:gd name="connsiteX33" fmla="*/ 469106 w 690562"/>
                  <a:gd name="connsiteY33" fmla="*/ 100012 h 319087"/>
                  <a:gd name="connsiteX34" fmla="*/ 476250 w 690562"/>
                  <a:gd name="connsiteY34" fmla="*/ 78581 h 319087"/>
                  <a:gd name="connsiteX35" fmla="*/ 497681 w 690562"/>
                  <a:gd name="connsiteY35" fmla="*/ 73819 h 319087"/>
                  <a:gd name="connsiteX36" fmla="*/ 500062 w 690562"/>
                  <a:gd name="connsiteY36" fmla="*/ 92869 h 319087"/>
                  <a:gd name="connsiteX37" fmla="*/ 495300 w 690562"/>
                  <a:gd name="connsiteY37" fmla="*/ 107156 h 319087"/>
                  <a:gd name="connsiteX38" fmla="*/ 509587 w 690562"/>
                  <a:gd name="connsiteY38" fmla="*/ 116681 h 319087"/>
                  <a:gd name="connsiteX39" fmla="*/ 509587 w 690562"/>
                  <a:gd name="connsiteY39" fmla="*/ 126206 h 319087"/>
                  <a:gd name="connsiteX40" fmla="*/ 504825 w 690562"/>
                  <a:gd name="connsiteY40" fmla="*/ 147637 h 319087"/>
                  <a:gd name="connsiteX41" fmla="*/ 502443 w 690562"/>
                  <a:gd name="connsiteY41" fmla="*/ 154781 h 319087"/>
                  <a:gd name="connsiteX42" fmla="*/ 523875 w 690562"/>
                  <a:gd name="connsiteY42" fmla="*/ 171450 h 319087"/>
                  <a:gd name="connsiteX43" fmla="*/ 531018 w 690562"/>
                  <a:gd name="connsiteY43" fmla="*/ 185737 h 319087"/>
                  <a:gd name="connsiteX44" fmla="*/ 545306 w 690562"/>
                  <a:gd name="connsiteY44" fmla="*/ 190500 h 319087"/>
                  <a:gd name="connsiteX45" fmla="*/ 531018 w 690562"/>
                  <a:gd name="connsiteY45" fmla="*/ 204787 h 319087"/>
                  <a:gd name="connsiteX46" fmla="*/ 528637 w 690562"/>
                  <a:gd name="connsiteY46" fmla="*/ 216694 h 319087"/>
                  <a:gd name="connsiteX47" fmla="*/ 547687 w 690562"/>
                  <a:gd name="connsiteY47" fmla="*/ 235744 h 319087"/>
                  <a:gd name="connsiteX48" fmla="*/ 547687 w 690562"/>
                  <a:gd name="connsiteY48" fmla="*/ 235744 h 319087"/>
                  <a:gd name="connsiteX49" fmla="*/ 581025 w 690562"/>
                  <a:gd name="connsiteY49" fmla="*/ 247650 h 319087"/>
                  <a:gd name="connsiteX50" fmla="*/ 595312 w 690562"/>
                  <a:gd name="connsiteY50" fmla="*/ 242887 h 319087"/>
                  <a:gd name="connsiteX51" fmla="*/ 602456 w 690562"/>
                  <a:gd name="connsiteY51" fmla="*/ 264319 h 319087"/>
                  <a:gd name="connsiteX52" fmla="*/ 602456 w 690562"/>
                  <a:gd name="connsiteY52" fmla="*/ 292894 h 319087"/>
                  <a:gd name="connsiteX53" fmla="*/ 611981 w 690562"/>
                  <a:gd name="connsiteY53" fmla="*/ 297656 h 319087"/>
                  <a:gd name="connsiteX54" fmla="*/ 631031 w 690562"/>
                  <a:gd name="connsiteY54" fmla="*/ 297656 h 319087"/>
                  <a:gd name="connsiteX55" fmla="*/ 650081 w 690562"/>
                  <a:gd name="connsiteY55" fmla="*/ 285750 h 319087"/>
                  <a:gd name="connsiteX56" fmla="*/ 669131 w 690562"/>
                  <a:gd name="connsiteY56" fmla="*/ 278606 h 319087"/>
                  <a:gd name="connsiteX57" fmla="*/ 681037 w 690562"/>
                  <a:gd name="connsiteY57" fmla="*/ 278606 h 319087"/>
                  <a:gd name="connsiteX58" fmla="*/ 690562 w 690562"/>
                  <a:gd name="connsiteY58" fmla="*/ 204787 h 319087"/>
                  <a:gd name="connsiteX59" fmla="*/ 614362 w 690562"/>
                  <a:gd name="connsiteY59" fmla="*/ 228600 h 319087"/>
                  <a:gd name="connsiteX60" fmla="*/ 600075 w 690562"/>
                  <a:gd name="connsiteY60" fmla="*/ 173831 h 319087"/>
                  <a:gd name="connsiteX61" fmla="*/ 583406 w 690562"/>
                  <a:gd name="connsiteY61" fmla="*/ 145256 h 319087"/>
                  <a:gd name="connsiteX62" fmla="*/ 585787 w 690562"/>
                  <a:gd name="connsiteY62" fmla="*/ 121444 h 319087"/>
                  <a:gd name="connsiteX63" fmla="*/ 566737 w 690562"/>
                  <a:gd name="connsiteY63" fmla="*/ 83344 h 319087"/>
                  <a:gd name="connsiteX64" fmla="*/ 561975 w 690562"/>
                  <a:gd name="connsiteY64" fmla="*/ 50006 h 319087"/>
                  <a:gd name="connsiteX65" fmla="*/ 533400 w 690562"/>
                  <a:gd name="connsiteY65" fmla="*/ 0 h 319087"/>
                  <a:gd name="connsiteX66" fmla="*/ 411956 w 690562"/>
                  <a:gd name="connsiteY66" fmla="*/ 42862 h 319087"/>
                  <a:gd name="connsiteX67" fmla="*/ 319087 w 690562"/>
                  <a:gd name="connsiteY67" fmla="*/ 71437 h 319087"/>
                  <a:gd name="connsiteX68" fmla="*/ 257175 w 690562"/>
                  <a:gd name="connsiteY68" fmla="*/ 92869 h 319087"/>
                  <a:gd name="connsiteX69" fmla="*/ 147637 w 690562"/>
                  <a:gd name="connsiteY69" fmla="*/ 126206 h 319087"/>
                  <a:gd name="connsiteX70" fmla="*/ 64293 w 690562"/>
                  <a:gd name="connsiteY70" fmla="*/ 157162 h 319087"/>
                  <a:gd name="connsiteX71" fmla="*/ 0 w 690562"/>
                  <a:gd name="connsiteY71" fmla="*/ 180975 h 319087"/>
                  <a:gd name="connsiteX0" fmla="*/ 0 w 690562"/>
                  <a:gd name="connsiteY0" fmla="*/ 180975 h 333493"/>
                  <a:gd name="connsiteX1" fmla="*/ 40481 w 690562"/>
                  <a:gd name="connsiteY1" fmla="*/ 238125 h 333493"/>
                  <a:gd name="connsiteX2" fmla="*/ 76200 w 690562"/>
                  <a:gd name="connsiteY2" fmla="*/ 207169 h 333493"/>
                  <a:gd name="connsiteX3" fmla="*/ 92868 w 690562"/>
                  <a:gd name="connsiteY3" fmla="*/ 209550 h 333493"/>
                  <a:gd name="connsiteX4" fmla="*/ 104775 w 690562"/>
                  <a:gd name="connsiteY4" fmla="*/ 161925 h 333493"/>
                  <a:gd name="connsiteX5" fmla="*/ 145256 w 690562"/>
                  <a:gd name="connsiteY5" fmla="*/ 169069 h 333493"/>
                  <a:gd name="connsiteX6" fmla="*/ 171450 w 690562"/>
                  <a:gd name="connsiteY6" fmla="*/ 161925 h 333493"/>
                  <a:gd name="connsiteX7" fmla="*/ 192881 w 690562"/>
                  <a:gd name="connsiteY7" fmla="*/ 140494 h 333493"/>
                  <a:gd name="connsiteX8" fmla="*/ 216693 w 690562"/>
                  <a:gd name="connsiteY8" fmla="*/ 119062 h 333493"/>
                  <a:gd name="connsiteX9" fmla="*/ 238125 w 690562"/>
                  <a:gd name="connsiteY9" fmla="*/ 119062 h 333493"/>
                  <a:gd name="connsiteX10" fmla="*/ 259556 w 690562"/>
                  <a:gd name="connsiteY10" fmla="*/ 130969 h 333493"/>
                  <a:gd name="connsiteX11" fmla="*/ 264318 w 690562"/>
                  <a:gd name="connsiteY11" fmla="*/ 145256 h 333493"/>
                  <a:gd name="connsiteX12" fmla="*/ 283368 w 690562"/>
                  <a:gd name="connsiteY12" fmla="*/ 157162 h 333493"/>
                  <a:gd name="connsiteX13" fmla="*/ 304800 w 690562"/>
                  <a:gd name="connsiteY13" fmla="*/ 154817 h 333493"/>
                  <a:gd name="connsiteX14" fmla="*/ 361950 w 690562"/>
                  <a:gd name="connsiteY14" fmla="*/ 195297 h 333493"/>
                  <a:gd name="connsiteX15" fmla="*/ 397668 w 690562"/>
                  <a:gd name="connsiteY15" fmla="*/ 214312 h 333493"/>
                  <a:gd name="connsiteX16" fmla="*/ 402431 w 690562"/>
                  <a:gd name="connsiteY16" fmla="*/ 235744 h 333493"/>
                  <a:gd name="connsiteX17" fmla="*/ 400050 w 690562"/>
                  <a:gd name="connsiteY17" fmla="*/ 264319 h 333493"/>
                  <a:gd name="connsiteX18" fmla="*/ 388143 w 690562"/>
                  <a:gd name="connsiteY18" fmla="*/ 290512 h 333493"/>
                  <a:gd name="connsiteX19" fmla="*/ 409575 w 690562"/>
                  <a:gd name="connsiteY19" fmla="*/ 302419 h 333493"/>
                  <a:gd name="connsiteX20" fmla="*/ 419100 w 690562"/>
                  <a:gd name="connsiteY20" fmla="*/ 302419 h 333493"/>
                  <a:gd name="connsiteX21" fmla="*/ 438150 w 690562"/>
                  <a:gd name="connsiteY21" fmla="*/ 290512 h 333493"/>
                  <a:gd name="connsiteX22" fmla="*/ 473868 w 690562"/>
                  <a:gd name="connsiteY22" fmla="*/ 333493 h 333493"/>
                  <a:gd name="connsiteX23" fmla="*/ 523875 w 690562"/>
                  <a:gd name="connsiteY23" fmla="*/ 319087 h 333493"/>
                  <a:gd name="connsiteX24" fmla="*/ 526256 w 690562"/>
                  <a:gd name="connsiteY24" fmla="*/ 302419 h 333493"/>
                  <a:gd name="connsiteX25" fmla="*/ 535781 w 690562"/>
                  <a:gd name="connsiteY25" fmla="*/ 290512 h 333493"/>
                  <a:gd name="connsiteX26" fmla="*/ 528637 w 690562"/>
                  <a:gd name="connsiteY26" fmla="*/ 261937 h 333493"/>
                  <a:gd name="connsiteX27" fmla="*/ 509587 w 690562"/>
                  <a:gd name="connsiteY27" fmla="*/ 257175 h 333493"/>
                  <a:gd name="connsiteX28" fmla="*/ 490537 w 690562"/>
                  <a:gd name="connsiteY28" fmla="*/ 235744 h 333493"/>
                  <a:gd name="connsiteX29" fmla="*/ 481012 w 690562"/>
                  <a:gd name="connsiteY29" fmla="*/ 202406 h 333493"/>
                  <a:gd name="connsiteX30" fmla="*/ 461962 w 690562"/>
                  <a:gd name="connsiteY30" fmla="*/ 154781 h 333493"/>
                  <a:gd name="connsiteX31" fmla="*/ 457200 w 690562"/>
                  <a:gd name="connsiteY31" fmla="*/ 126206 h 333493"/>
                  <a:gd name="connsiteX32" fmla="*/ 457200 w 690562"/>
                  <a:gd name="connsiteY32" fmla="*/ 111919 h 333493"/>
                  <a:gd name="connsiteX33" fmla="*/ 469106 w 690562"/>
                  <a:gd name="connsiteY33" fmla="*/ 100012 h 333493"/>
                  <a:gd name="connsiteX34" fmla="*/ 476250 w 690562"/>
                  <a:gd name="connsiteY34" fmla="*/ 78581 h 333493"/>
                  <a:gd name="connsiteX35" fmla="*/ 497681 w 690562"/>
                  <a:gd name="connsiteY35" fmla="*/ 73819 h 333493"/>
                  <a:gd name="connsiteX36" fmla="*/ 500062 w 690562"/>
                  <a:gd name="connsiteY36" fmla="*/ 92869 h 333493"/>
                  <a:gd name="connsiteX37" fmla="*/ 495300 w 690562"/>
                  <a:gd name="connsiteY37" fmla="*/ 107156 h 333493"/>
                  <a:gd name="connsiteX38" fmla="*/ 509587 w 690562"/>
                  <a:gd name="connsiteY38" fmla="*/ 116681 h 333493"/>
                  <a:gd name="connsiteX39" fmla="*/ 509587 w 690562"/>
                  <a:gd name="connsiteY39" fmla="*/ 126206 h 333493"/>
                  <a:gd name="connsiteX40" fmla="*/ 504825 w 690562"/>
                  <a:gd name="connsiteY40" fmla="*/ 147637 h 333493"/>
                  <a:gd name="connsiteX41" fmla="*/ 502443 w 690562"/>
                  <a:gd name="connsiteY41" fmla="*/ 154781 h 333493"/>
                  <a:gd name="connsiteX42" fmla="*/ 523875 w 690562"/>
                  <a:gd name="connsiteY42" fmla="*/ 171450 h 333493"/>
                  <a:gd name="connsiteX43" fmla="*/ 531018 w 690562"/>
                  <a:gd name="connsiteY43" fmla="*/ 185737 h 333493"/>
                  <a:gd name="connsiteX44" fmla="*/ 545306 w 690562"/>
                  <a:gd name="connsiteY44" fmla="*/ 190500 h 333493"/>
                  <a:gd name="connsiteX45" fmla="*/ 531018 w 690562"/>
                  <a:gd name="connsiteY45" fmla="*/ 204787 h 333493"/>
                  <a:gd name="connsiteX46" fmla="*/ 528637 w 690562"/>
                  <a:gd name="connsiteY46" fmla="*/ 216694 h 333493"/>
                  <a:gd name="connsiteX47" fmla="*/ 547687 w 690562"/>
                  <a:gd name="connsiteY47" fmla="*/ 235744 h 333493"/>
                  <a:gd name="connsiteX48" fmla="*/ 547687 w 690562"/>
                  <a:gd name="connsiteY48" fmla="*/ 235744 h 333493"/>
                  <a:gd name="connsiteX49" fmla="*/ 581025 w 690562"/>
                  <a:gd name="connsiteY49" fmla="*/ 247650 h 333493"/>
                  <a:gd name="connsiteX50" fmla="*/ 595312 w 690562"/>
                  <a:gd name="connsiteY50" fmla="*/ 242887 h 333493"/>
                  <a:gd name="connsiteX51" fmla="*/ 602456 w 690562"/>
                  <a:gd name="connsiteY51" fmla="*/ 264319 h 333493"/>
                  <a:gd name="connsiteX52" fmla="*/ 602456 w 690562"/>
                  <a:gd name="connsiteY52" fmla="*/ 292894 h 333493"/>
                  <a:gd name="connsiteX53" fmla="*/ 611981 w 690562"/>
                  <a:gd name="connsiteY53" fmla="*/ 297656 h 333493"/>
                  <a:gd name="connsiteX54" fmla="*/ 631031 w 690562"/>
                  <a:gd name="connsiteY54" fmla="*/ 297656 h 333493"/>
                  <a:gd name="connsiteX55" fmla="*/ 650081 w 690562"/>
                  <a:gd name="connsiteY55" fmla="*/ 285750 h 333493"/>
                  <a:gd name="connsiteX56" fmla="*/ 669131 w 690562"/>
                  <a:gd name="connsiteY56" fmla="*/ 278606 h 333493"/>
                  <a:gd name="connsiteX57" fmla="*/ 681037 w 690562"/>
                  <a:gd name="connsiteY57" fmla="*/ 278606 h 333493"/>
                  <a:gd name="connsiteX58" fmla="*/ 690562 w 690562"/>
                  <a:gd name="connsiteY58" fmla="*/ 204787 h 333493"/>
                  <a:gd name="connsiteX59" fmla="*/ 614362 w 690562"/>
                  <a:gd name="connsiteY59" fmla="*/ 228600 h 333493"/>
                  <a:gd name="connsiteX60" fmla="*/ 600075 w 690562"/>
                  <a:gd name="connsiteY60" fmla="*/ 173831 h 333493"/>
                  <a:gd name="connsiteX61" fmla="*/ 583406 w 690562"/>
                  <a:gd name="connsiteY61" fmla="*/ 145256 h 333493"/>
                  <a:gd name="connsiteX62" fmla="*/ 585787 w 690562"/>
                  <a:gd name="connsiteY62" fmla="*/ 121444 h 333493"/>
                  <a:gd name="connsiteX63" fmla="*/ 566737 w 690562"/>
                  <a:gd name="connsiteY63" fmla="*/ 83344 h 333493"/>
                  <a:gd name="connsiteX64" fmla="*/ 561975 w 690562"/>
                  <a:gd name="connsiteY64" fmla="*/ 50006 h 333493"/>
                  <a:gd name="connsiteX65" fmla="*/ 533400 w 690562"/>
                  <a:gd name="connsiteY65" fmla="*/ 0 h 333493"/>
                  <a:gd name="connsiteX66" fmla="*/ 411956 w 690562"/>
                  <a:gd name="connsiteY66" fmla="*/ 42862 h 333493"/>
                  <a:gd name="connsiteX67" fmla="*/ 319087 w 690562"/>
                  <a:gd name="connsiteY67" fmla="*/ 71437 h 333493"/>
                  <a:gd name="connsiteX68" fmla="*/ 257175 w 690562"/>
                  <a:gd name="connsiteY68" fmla="*/ 92869 h 333493"/>
                  <a:gd name="connsiteX69" fmla="*/ 147637 w 690562"/>
                  <a:gd name="connsiteY69" fmla="*/ 126206 h 333493"/>
                  <a:gd name="connsiteX70" fmla="*/ 64293 w 690562"/>
                  <a:gd name="connsiteY70" fmla="*/ 157162 h 333493"/>
                  <a:gd name="connsiteX71" fmla="*/ 0 w 690562"/>
                  <a:gd name="connsiteY71" fmla="*/ 180975 h 33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90562" h="333493">
                    <a:moveTo>
                      <a:pt x="0" y="180975"/>
                    </a:moveTo>
                    <a:lnTo>
                      <a:pt x="40481" y="238125"/>
                    </a:lnTo>
                    <a:lnTo>
                      <a:pt x="76200" y="207169"/>
                    </a:lnTo>
                    <a:lnTo>
                      <a:pt x="92868" y="209550"/>
                    </a:lnTo>
                    <a:lnTo>
                      <a:pt x="104775" y="161925"/>
                    </a:lnTo>
                    <a:lnTo>
                      <a:pt x="145256" y="169069"/>
                    </a:lnTo>
                    <a:lnTo>
                      <a:pt x="171450" y="161925"/>
                    </a:lnTo>
                    <a:lnTo>
                      <a:pt x="192881" y="140494"/>
                    </a:lnTo>
                    <a:lnTo>
                      <a:pt x="216693" y="119062"/>
                    </a:lnTo>
                    <a:lnTo>
                      <a:pt x="238125" y="119062"/>
                    </a:lnTo>
                    <a:lnTo>
                      <a:pt x="259556" y="130969"/>
                    </a:lnTo>
                    <a:lnTo>
                      <a:pt x="264318" y="145256"/>
                    </a:lnTo>
                    <a:lnTo>
                      <a:pt x="283368" y="157162"/>
                    </a:lnTo>
                    <a:lnTo>
                      <a:pt x="304800" y="154817"/>
                    </a:lnTo>
                    <a:lnTo>
                      <a:pt x="361950" y="195297"/>
                    </a:lnTo>
                    <a:lnTo>
                      <a:pt x="397668" y="214312"/>
                    </a:lnTo>
                    <a:lnTo>
                      <a:pt x="402431" y="235744"/>
                    </a:lnTo>
                    <a:lnTo>
                      <a:pt x="400050" y="264319"/>
                    </a:lnTo>
                    <a:lnTo>
                      <a:pt x="388143" y="290512"/>
                    </a:lnTo>
                    <a:lnTo>
                      <a:pt x="409575" y="302419"/>
                    </a:lnTo>
                    <a:lnTo>
                      <a:pt x="419100" y="302419"/>
                    </a:lnTo>
                    <a:lnTo>
                      <a:pt x="438150" y="290512"/>
                    </a:lnTo>
                    <a:lnTo>
                      <a:pt x="473868" y="333493"/>
                    </a:lnTo>
                    <a:lnTo>
                      <a:pt x="523875" y="319087"/>
                    </a:lnTo>
                    <a:lnTo>
                      <a:pt x="526256" y="302419"/>
                    </a:lnTo>
                    <a:lnTo>
                      <a:pt x="535781" y="290512"/>
                    </a:lnTo>
                    <a:lnTo>
                      <a:pt x="528637" y="261937"/>
                    </a:lnTo>
                    <a:lnTo>
                      <a:pt x="509587" y="257175"/>
                    </a:lnTo>
                    <a:lnTo>
                      <a:pt x="490537" y="235744"/>
                    </a:lnTo>
                    <a:lnTo>
                      <a:pt x="481012" y="202406"/>
                    </a:lnTo>
                    <a:lnTo>
                      <a:pt x="461962" y="154781"/>
                    </a:lnTo>
                    <a:lnTo>
                      <a:pt x="457200" y="126206"/>
                    </a:lnTo>
                    <a:lnTo>
                      <a:pt x="457200" y="111919"/>
                    </a:lnTo>
                    <a:lnTo>
                      <a:pt x="469106" y="100012"/>
                    </a:lnTo>
                    <a:lnTo>
                      <a:pt x="476250" y="78581"/>
                    </a:lnTo>
                    <a:lnTo>
                      <a:pt x="497681" y="73819"/>
                    </a:lnTo>
                    <a:lnTo>
                      <a:pt x="500062" y="92869"/>
                    </a:lnTo>
                    <a:lnTo>
                      <a:pt x="495300" y="107156"/>
                    </a:lnTo>
                    <a:lnTo>
                      <a:pt x="509587" y="116681"/>
                    </a:lnTo>
                    <a:lnTo>
                      <a:pt x="509587" y="126206"/>
                    </a:lnTo>
                    <a:lnTo>
                      <a:pt x="504825" y="147637"/>
                    </a:lnTo>
                    <a:lnTo>
                      <a:pt x="502443" y="154781"/>
                    </a:lnTo>
                    <a:lnTo>
                      <a:pt x="523875" y="171450"/>
                    </a:lnTo>
                    <a:lnTo>
                      <a:pt x="531018" y="185737"/>
                    </a:lnTo>
                    <a:lnTo>
                      <a:pt x="545306" y="190500"/>
                    </a:lnTo>
                    <a:lnTo>
                      <a:pt x="531018" y="204787"/>
                    </a:lnTo>
                    <a:lnTo>
                      <a:pt x="528637" y="216694"/>
                    </a:lnTo>
                    <a:lnTo>
                      <a:pt x="547687" y="235744"/>
                    </a:lnTo>
                    <a:lnTo>
                      <a:pt x="547687" y="235744"/>
                    </a:lnTo>
                    <a:lnTo>
                      <a:pt x="581025" y="247650"/>
                    </a:lnTo>
                    <a:lnTo>
                      <a:pt x="595312" y="242887"/>
                    </a:lnTo>
                    <a:lnTo>
                      <a:pt x="602456" y="264319"/>
                    </a:lnTo>
                    <a:lnTo>
                      <a:pt x="602456" y="292894"/>
                    </a:lnTo>
                    <a:lnTo>
                      <a:pt x="611981" y="297656"/>
                    </a:lnTo>
                    <a:lnTo>
                      <a:pt x="631031" y="297656"/>
                    </a:lnTo>
                    <a:lnTo>
                      <a:pt x="650081" y="285750"/>
                    </a:lnTo>
                    <a:lnTo>
                      <a:pt x="669131" y="278606"/>
                    </a:lnTo>
                    <a:lnTo>
                      <a:pt x="681037" y="278606"/>
                    </a:lnTo>
                    <a:lnTo>
                      <a:pt x="690562" y="204787"/>
                    </a:lnTo>
                    <a:lnTo>
                      <a:pt x="614362" y="228600"/>
                    </a:lnTo>
                    <a:lnTo>
                      <a:pt x="600075" y="173831"/>
                    </a:lnTo>
                    <a:lnTo>
                      <a:pt x="583406" y="145256"/>
                    </a:lnTo>
                    <a:lnTo>
                      <a:pt x="585787" y="121444"/>
                    </a:lnTo>
                    <a:lnTo>
                      <a:pt x="566737" y="83344"/>
                    </a:lnTo>
                    <a:lnTo>
                      <a:pt x="561975" y="50006"/>
                    </a:lnTo>
                    <a:lnTo>
                      <a:pt x="533400" y="0"/>
                    </a:lnTo>
                    <a:lnTo>
                      <a:pt x="411956" y="42862"/>
                    </a:lnTo>
                    <a:lnTo>
                      <a:pt x="319087" y="71437"/>
                    </a:lnTo>
                    <a:lnTo>
                      <a:pt x="257175" y="92869"/>
                    </a:lnTo>
                    <a:lnTo>
                      <a:pt x="147637" y="126206"/>
                    </a:lnTo>
                    <a:lnTo>
                      <a:pt x="64293" y="157162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9" name="Freeform 49">
                <a:extLst>
                  <a:ext uri="{FF2B5EF4-FFF2-40B4-BE49-F238E27FC236}">
                    <a16:creationId xmlns:a16="http://schemas.microsoft.com/office/drawing/2014/main" id="{CD4188F0-5706-421E-B27D-FD7B4D6732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52408" y="2520157"/>
                <a:ext cx="751417" cy="547688"/>
              </a:xfrm>
              <a:custGeom>
                <a:avLst/>
                <a:gdLst>
                  <a:gd name="connsiteX0" fmla="*/ 0 w 895350"/>
                  <a:gd name="connsiteY0" fmla="*/ 230981 h 647700"/>
                  <a:gd name="connsiteX1" fmla="*/ 69056 w 895350"/>
                  <a:gd name="connsiteY1" fmla="*/ 461962 h 647700"/>
                  <a:gd name="connsiteX2" fmla="*/ 128587 w 895350"/>
                  <a:gd name="connsiteY2" fmla="*/ 647700 h 647700"/>
                  <a:gd name="connsiteX3" fmla="*/ 461962 w 895350"/>
                  <a:gd name="connsiteY3" fmla="*/ 554831 h 647700"/>
                  <a:gd name="connsiteX4" fmla="*/ 840581 w 895350"/>
                  <a:gd name="connsiteY4" fmla="*/ 426244 h 647700"/>
                  <a:gd name="connsiteX5" fmla="*/ 859631 w 895350"/>
                  <a:gd name="connsiteY5" fmla="*/ 354806 h 647700"/>
                  <a:gd name="connsiteX6" fmla="*/ 895350 w 895350"/>
                  <a:gd name="connsiteY6" fmla="*/ 321469 h 647700"/>
                  <a:gd name="connsiteX7" fmla="*/ 885825 w 895350"/>
                  <a:gd name="connsiteY7" fmla="*/ 273844 h 647700"/>
                  <a:gd name="connsiteX8" fmla="*/ 819150 w 895350"/>
                  <a:gd name="connsiteY8" fmla="*/ 257175 h 647700"/>
                  <a:gd name="connsiteX9" fmla="*/ 819150 w 895350"/>
                  <a:gd name="connsiteY9" fmla="*/ 223837 h 647700"/>
                  <a:gd name="connsiteX10" fmla="*/ 804862 w 895350"/>
                  <a:gd name="connsiteY10" fmla="*/ 188119 h 647700"/>
                  <a:gd name="connsiteX11" fmla="*/ 816769 w 895350"/>
                  <a:gd name="connsiteY11" fmla="*/ 80962 h 647700"/>
                  <a:gd name="connsiteX12" fmla="*/ 781050 w 895350"/>
                  <a:gd name="connsiteY12" fmla="*/ 40481 h 647700"/>
                  <a:gd name="connsiteX13" fmla="*/ 733425 w 895350"/>
                  <a:gd name="connsiteY13" fmla="*/ 9525 h 647700"/>
                  <a:gd name="connsiteX14" fmla="*/ 702469 w 895350"/>
                  <a:gd name="connsiteY14" fmla="*/ 0 h 647700"/>
                  <a:gd name="connsiteX15" fmla="*/ 397669 w 895350"/>
                  <a:gd name="connsiteY15" fmla="*/ 95250 h 647700"/>
                  <a:gd name="connsiteX16" fmla="*/ 50006 w 895350"/>
                  <a:gd name="connsiteY16" fmla="*/ 200025 h 647700"/>
                  <a:gd name="connsiteX17" fmla="*/ 40481 w 895350"/>
                  <a:gd name="connsiteY17" fmla="*/ 195262 h 647700"/>
                  <a:gd name="connsiteX18" fmla="*/ 0 w 895350"/>
                  <a:gd name="connsiteY18" fmla="*/ 230981 h 647700"/>
                  <a:gd name="connsiteX0" fmla="*/ 0 w 895350"/>
                  <a:gd name="connsiteY0" fmla="*/ 230981 h 647700"/>
                  <a:gd name="connsiteX1" fmla="*/ 69056 w 895350"/>
                  <a:gd name="connsiteY1" fmla="*/ 461962 h 647700"/>
                  <a:gd name="connsiteX2" fmla="*/ 128587 w 895350"/>
                  <a:gd name="connsiteY2" fmla="*/ 647700 h 647700"/>
                  <a:gd name="connsiteX3" fmla="*/ 461962 w 895350"/>
                  <a:gd name="connsiteY3" fmla="*/ 554831 h 647700"/>
                  <a:gd name="connsiteX4" fmla="*/ 840581 w 895350"/>
                  <a:gd name="connsiteY4" fmla="*/ 426244 h 647700"/>
                  <a:gd name="connsiteX5" fmla="*/ 859631 w 895350"/>
                  <a:gd name="connsiteY5" fmla="*/ 354806 h 647700"/>
                  <a:gd name="connsiteX6" fmla="*/ 895350 w 895350"/>
                  <a:gd name="connsiteY6" fmla="*/ 321469 h 647700"/>
                  <a:gd name="connsiteX7" fmla="*/ 885825 w 895350"/>
                  <a:gd name="connsiteY7" fmla="*/ 273844 h 647700"/>
                  <a:gd name="connsiteX8" fmla="*/ 819150 w 895350"/>
                  <a:gd name="connsiteY8" fmla="*/ 257175 h 647700"/>
                  <a:gd name="connsiteX9" fmla="*/ 819150 w 895350"/>
                  <a:gd name="connsiteY9" fmla="*/ 223837 h 647700"/>
                  <a:gd name="connsiteX10" fmla="*/ 804862 w 895350"/>
                  <a:gd name="connsiteY10" fmla="*/ 188119 h 647700"/>
                  <a:gd name="connsiteX11" fmla="*/ 816769 w 895350"/>
                  <a:gd name="connsiteY11" fmla="*/ 80962 h 647700"/>
                  <a:gd name="connsiteX12" fmla="*/ 781050 w 895350"/>
                  <a:gd name="connsiteY12" fmla="*/ 40481 h 647700"/>
                  <a:gd name="connsiteX13" fmla="*/ 733425 w 895350"/>
                  <a:gd name="connsiteY13" fmla="*/ 9525 h 647700"/>
                  <a:gd name="connsiteX14" fmla="*/ 702469 w 895350"/>
                  <a:gd name="connsiteY14" fmla="*/ 0 h 647700"/>
                  <a:gd name="connsiteX15" fmla="*/ 397669 w 895350"/>
                  <a:gd name="connsiteY15" fmla="*/ 95250 h 647700"/>
                  <a:gd name="connsiteX16" fmla="*/ 64293 w 895350"/>
                  <a:gd name="connsiteY16" fmla="*/ 188118 h 647700"/>
                  <a:gd name="connsiteX17" fmla="*/ 40481 w 895350"/>
                  <a:gd name="connsiteY17" fmla="*/ 195262 h 647700"/>
                  <a:gd name="connsiteX18" fmla="*/ 0 w 895350"/>
                  <a:gd name="connsiteY18" fmla="*/ 230981 h 647700"/>
                  <a:gd name="connsiteX0" fmla="*/ 0 w 902493"/>
                  <a:gd name="connsiteY0" fmla="*/ 245268 h 647700"/>
                  <a:gd name="connsiteX1" fmla="*/ 76199 w 902493"/>
                  <a:gd name="connsiteY1" fmla="*/ 461962 h 647700"/>
                  <a:gd name="connsiteX2" fmla="*/ 135730 w 902493"/>
                  <a:gd name="connsiteY2" fmla="*/ 647700 h 647700"/>
                  <a:gd name="connsiteX3" fmla="*/ 469105 w 902493"/>
                  <a:gd name="connsiteY3" fmla="*/ 554831 h 647700"/>
                  <a:gd name="connsiteX4" fmla="*/ 847724 w 902493"/>
                  <a:gd name="connsiteY4" fmla="*/ 426244 h 647700"/>
                  <a:gd name="connsiteX5" fmla="*/ 866774 w 902493"/>
                  <a:gd name="connsiteY5" fmla="*/ 354806 h 647700"/>
                  <a:gd name="connsiteX6" fmla="*/ 902493 w 902493"/>
                  <a:gd name="connsiteY6" fmla="*/ 321469 h 647700"/>
                  <a:gd name="connsiteX7" fmla="*/ 892968 w 902493"/>
                  <a:gd name="connsiteY7" fmla="*/ 273844 h 647700"/>
                  <a:gd name="connsiteX8" fmla="*/ 826293 w 902493"/>
                  <a:gd name="connsiteY8" fmla="*/ 257175 h 647700"/>
                  <a:gd name="connsiteX9" fmla="*/ 826293 w 902493"/>
                  <a:gd name="connsiteY9" fmla="*/ 223837 h 647700"/>
                  <a:gd name="connsiteX10" fmla="*/ 812005 w 902493"/>
                  <a:gd name="connsiteY10" fmla="*/ 188119 h 647700"/>
                  <a:gd name="connsiteX11" fmla="*/ 823912 w 902493"/>
                  <a:gd name="connsiteY11" fmla="*/ 80962 h 647700"/>
                  <a:gd name="connsiteX12" fmla="*/ 788193 w 902493"/>
                  <a:gd name="connsiteY12" fmla="*/ 40481 h 647700"/>
                  <a:gd name="connsiteX13" fmla="*/ 740568 w 902493"/>
                  <a:gd name="connsiteY13" fmla="*/ 9525 h 647700"/>
                  <a:gd name="connsiteX14" fmla="*/ 709612 w 902493"/>
                  <a:gd name="connsiteY14" fmla="*/ 0 h 647700"/>
                  <a:gd name="connsiteX15" fmla="*/ 404812 w 902493"/>
                  <a:gd name="connsiteY15" fmla="*/ 95250 h 647700"/>
                  <a:gd name="connsiteX16" fmla="*/ 71436 w 902493"/>
                  <a:gd name="connsiteY16" fmla="*/ 188118 h 647700"/>
                  <a:gd name="connsiteX17" fmla="*/ 47624 w 902493"/>
                  <a:gd name="connsiteY17" fmla="*/ 195262 h 647700"/>
                  <a:gd name="connsiteX18" fmla="*/ 0 w 902493"/>
                  <a:gd name="connsiteY18" fmla="*/ 245268 h 647700"/>
                  <a:gd name="connsiteX0" fmla="*/ 0 w 902493"/>
                  <a:gd name="connsiteY0" fmla="*/ 245268 h 647700"/>
                  <a:gd name="connsiteX1" fmla="*/ 135730 w 902493"/>
                  <a:gd name="connsiteY1" fmla="*/ 647700 h 647700"/>
                  <a:gd name="connsiteX2" fmla="*/ 469105 w 902493"/>
                  <a:gd name="connsiteY2" fmla="*/ 554831 h 647700"/>
                  <a:gd name="connsiteX3" fmla="*/ 847724 w 902493"/>
                  <a:gd name="connsiteY3" fmla="*/ 426244 h 647700"/>
                  <a:gd name="connsiteX4" fmla="*/ 866774 w 902493"/>
                  <a:gd name="connsiteY4" fmla="*/ 354806 h 647700"/>
                  <a:gd name="connsiteX5" fmla="*/ 902493 w 902493"/>
                  <a:gd name="connsiteY5" fmla="*/ 321469 h 647700"/>
                  <a:gd name="connsiteX6" fmla="*/ 892968 w 902493"/>
                  <a:gd name="connsiteY6" fmla="*/ 273844 h 647700"/>
                  <a:gd name="connsiteX7" fmla="*/ 826293 w 902493"/>
                  <a:gd name="connsiteY7" fmla="*/ 257175 h 647700"/>
                  <a:gd name="connsiteX8" fmla="*/ 826293 w 902493"/>
                  <a:gd name="connsiteY8" fmla="*/ 223837 h 647700"/>
                  <a:gd name="connsiteX9" fmla="*/ 812005 w 902493"/>
                  <a:gd name="connsiteY9" fmla="*/ 188119 h 647700"/>
                  <a:gd name="connsiteX10" fmla="*/ 823912 w 902493"/>
                  <a:gd name="connsiteY10" fmla="*/ 80962 h 647700"/>
                  <a:gd name="connsiteX11" fmla="*/ 788193 w 902493"/>
                  <a:gd name="connsiteY11" fmla="*/ 40481 h 647700"/>
                  <a:gd name="connsiteX12" fmla="*/ 740568 w 902493"/>
                  <a:gd name="connsiteY12" fmla="*/ 9525 h 647700"/>
                  <a:gd name="connsiteX13" fmla="*/ 709612 w 902493"/>
                  <a:gd name="connsiteY13" fmla="*/ 0 h 647700"/>
                  <a:gd name="connsiteX14" fmla="*/ 404812 w 902493"/>
                  <a:gd name="connsiteY14" fmla="*/ 95250 h 647700"/>
                  <a:gd name="connsiteX15" fmla="*/ 71436 w 902493"/>
                  <a:gd name="connsiteY15" fmla="*/ 188118 h 647700"/>
                  <a:gd name="connsiteX16" fmla="*/ 47624 w 902493"/>
                  <a:gd name="connsiteY16" fmla="*/ 195262 h 647700"/>
                  <a:gd name="connsiteX17" fmla="*/ 0 w 902493"/>
                  <a:gd name="connsiteY17" fmla="*/ 245268 h 647700"/>
                  <a:gd name="connsiteX0" fmla="*/ 0 w 902493"/>
                  <a:gd name="connsiteY0" fmla="*/ 245268 h 657225"/>
                  <a:gd name="connsiteX1" fmla="*/ 128586 w 902493"/>
                  <a:gd name="connsiteY1" fmla="*/ 657225 h 657225"/>
                  <a:gd name="connsiteX2" fmla="*/ 469105 w 902493"/>
                  <a:gd name="connsiteY2" fmla="*/ 554831 h 657225"/>
                  <a:gd name="connsiteX3" fmla="*/ 847724 w 902493"/>
                  <a:gd name="connsiteY3" fmla="*/ 426244 h 657225"/>
                  <a:gd name="connsiteX4" fmla="*/ 866774 w 902493"/>
                  <a:gd name="connsiteY4" fmla="*/ 354806 h 657225"/>
                  <a:gd name="connsiteX5" fmla="*/ 902493 w 902493"/>
                  <a:gd name="connsiteY5" fmla="*/ 321469 h 657225"/>
                  <a:gd name="connsiteX6" fmla="*/ 892968 w 902493"/>
                  <a:gd name="connsiteY6" fmla="*/ 273844 h 657225"/>
                  <a:gd name="connsiteX7" fmla="*/ 826293 w 902493"/>
                  <a:gd name="connsiteY7" fmla="*/ 257175 h 657225"/>
                  <a:gd name="connsiteX8" fmla="*/ 826293 w 902493"/>
                  <a:gd name="connsiteY8" fmla="*/ 223837 h 657225"/>
                  <a:gd name="connsiteX9" fmla="*/ 812005 w 902493"/>
                  <a:gd name="connsiteY9" fmla="*/ 188119 h 657225"/>
                  <a:gd name="connsiteX10" fmla="*/ 823912 w 902493"/>
                  <a:gd name="connsiteY10" fmla="*/ 80962 h 657225"/>
                  <a:gd name="connsiteX11" fmla="*/ 788193 w 902493"/>
                  <a:gd name="connsiteY11" fmla="*/ 40481 h 657225"/>
                  <a:gd name="connsiteX12" fmla="*/ 740568 w 902493"/>
                  <a:gd name="connsiteY12" fmla="*/ 9525 h 657225"/>
                  <a:gd name="connsiteX13" fmla="*/ 709612 w 902493"/>
                  <a:gd name="connsiteY13" fmla="*/ 0 h 657225"/>
                  <a:gd name="connsiteX14" fmla="*/ 404812 w 902493"/>
                  <a:gd name="connsiteY14" fmla="*/ 95250 h 657225"/>
                  <a:gd name="connsiteX15" fmla="*/ 71436 w 902493"/>
                  <a:gd name="connsiteY15" fmla="*/ 188118 h 657225"/>
                  <a:gd name="connsiteX16" fmla="*/ 47624 w 902493"/>
                  <a:gd name="connsiteY16" fmla="*/ 195262 h 657225"/>
                  <a:gd name="connsiteX17" fmla="*/ 0 w 902493"/>
                  <a:gd name="connsiteY17" fmla="*/ 245268 h 657225"/>
                  <a:gd name="connsiteX0" fmla="*/ 0 w 902493"/>
                  <a:gd name="connsiteY0" fmla="*/ 245268 h 657225"/>
                  <a:gd name="connsiteX1" fmla="*/ 128586 w 902493"/>
                  <a:gd name="connsiteY1" fmla="*/ 657225 h 657225"/>
                  <a:gd name="connsiteX2" fmla="*/ 469105 w 902493"/>
                  <a:gd name="connsiteY2" fmla="*/ 554831 h 657225"/>
                  <a:gd name="connsiteX3" fmla="*/ 847724 w 902493"/>
                  <a:gd name="connsiteY3" fmla="*/ 426244 h 657225"/>
                  <a:gd name="connsiteX4" fmla="*/ 873918 w 902493"/>
                  <a:gd name="connsiteY4" fmla="*/ 366712 h 657225"/>
                  <a:gd name="connsiteX5" fmla="*/ 902493 w 902493"/>
                  <a:gd name="connsiteY5" fmla="*/ 321469 h 657225"/>
                  <a:gd name="connsiteX6" fmla="*/ 892968 w 902493"/>
                  <a:gd name="connsiteY6" fmla="*/ 273844 h 657225"/>
                  <a:gd name="connsiteX7" fmla="*/ 826293 w 902493"/>
                  <a:gd name="connsiteY7" fmla="*/ 257175 h 657225"/>
                  <a:gd name="connsiteX8" fmla="*/ 826293 w 902493"/>
                  <a:gd name="connsiteY8" fmla="*/ 223837 h 657225"/>
                  <a:gd name="connsiteX9" fmla="*/ 812005 w 902493"/>
                  <a:gd name="connsiteY9" fmla="*/ 188119 h 657225"/>
                  <a:gd name="connsiteX10" fmla="*/ 823912 w 902493"/>
                  <a:gd name="connsiteY10" fmla="*/ 80962 h 657225"/>
                  <a:gd name="connsiteX11" fmla="*/ 788193 w 902493"/>
                  <a:gd name="connsiteY11" fmla="*/ 40481 h 657225"/>
                  <a:gd name="connsiteX12" fmla="*/ 740568 w 902493"/>
                  <a:gd name="connsiteY12" fmla="*/ 9525 h 657225"/>
                  <a:gd name="connsiteX13" fmla="*/ 709612 w 902493"/>
                  <a:gd name="connsiteY13" fmla="*/ 0 h 657225"/>
                  <a:gd name="connsiteX14" fmla="*/ 404812 w 902493"/>
                  <a:gd name="connsiteY14" fmla="*/ 95250 h 657225"/>
                  <a:gd name="connsiteX15" fmla="*/ 71436 w 902493"/>
                  <a:gd name="connsiteY15" fmla="*/ 188118 h 657225"/>
                  <a:gd name="connsiteX16" fmla="*/ 47624 w 902493"/>
                  <a:gd name="connsiteY16" fmla="*/ 195262 h 657225"/>
                  <a:gd name="connsiteX17" fmla="*/ 0 w 902493"/>
                  <a:gd name="connsiteY17" fmla="*/ 245268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2493" h="657225">
                    <a:moveTo>
                      <a:pt x="0" y="245268"/>
                    </a:moveTo>
                    <a:lnTo>
                      <a:pt x="128586" y="657225"/>
                    </a:lnTo>
                    <a:lnTo>
                      <a:pt x="469105" y="554831"/>
                    </a:lnTo>
                    <a:lnTo>
                      <a:pt x="847724" y="426244"/>
                    </a:lnTo>
                    <a:lnTo>
                      <a:pt x="873918" y="366712"/>
                    </a:lnTo>
                    <a:lnTo>
                      <a:pt x="902493" y="321469"/>
                    </a:lnTo>
                    <a:lnTo>
                      <a:pt x="892968" y="273844"/>
                    </a:lnTo>
                    <a:lnTo>
                      <a:pt x="826293" y="257175"/>
                    </a:lnTo>
                    <a:lnTo>
                      <a:pt x="826293" y="223837"/>
                    </a:lnTo>
                    <a:lnTo>
                      <a:pt x="812005" y="188119"/>
                    </a:lnTo>
                    <a:lnTo>
                      <a:pt x="823912" y="80962"/>
                    </a:lnTo>
                    <a:lnTo>
                      <a:pt x="788193" y="40481"/>
                    </a:lnTo>
                    <a:lnTo>
                      <a:pt x="740568" y="9525"/>
                    </a:lnTo>
                    <a:lnTo>
                      <a:pt x="709612" y="0"/>
                    </a:lnTo>
                    <a:lnTo>
                      <a:pt x="404812" y="95250"/>
                    </a:lnTo>
                    <a:lnTo>
                      <a:pt x="71436" y="188118"/>
                    </a:lnTo>
                    <a:lnTo>
                      <a:pt x="47624" y="195262"/>
                    </a:lnTo>
                    <a:lnTo>
                      <a:pt x="0" y="24526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72B496B7-E06D-4122-B6FA-70942BC202C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21379" y="1866774"/>
                <a:ext cx="831453" cy="952548"/>
                <a:chOff x="4393406" y="1081031"/>
                <a:chExt cx="997744" cy="1143057"/>
              </a:xfrm>
              <a:solidFill>
                <a:srgbClr val="2E5497"/>
              </a:solidFill>
            </p:grpSpPr>
            <p:sp>
              <p:nvSpPr>
                <p:cNvPr id="529" name="Freeform 89">
                  <a:extLst>
                    <a:ext uri="{FF2B5EF4-FFF2-40B4-BE49-F238E27FC236}">
                      <a16:creationId xmlns:a16="http://schemas.microsoft.com/office/drawing/2014/main" id="{F27AE913-921A-4B0B-B66C-EA2FA29465DB}"/>
                    </a:ext>
                  </a:extLst>
                </p:cNvPr>
                <p:cNvSpPr/>
                <p:nvPr/>
              </p:nvSpPr>
              <p:spPr>
                <a:xfrm>
                  <a:off x="4393406" y="1166813"/>
                  <a:ext cx="997744" cy="1057275"/>
                </a:xfrm>
                <a:custGeom>
                  <a:avLst/>
                  <a:gdLst>
                    <a:gd name="connsiteX0" fmla="*/ 0 w 997744"/>
                    <a:gd name="connsiteY0" fmla="*/ 11906 h 1057275"/>
                    <a:gd name="connsiteX1" fmla="*/ 26194 w 997744"/>
                    <a:gd name="connsiteY1" fmla="*/ 83343 h 1057275"/>
                    <a:gd name="connsiteX2" fmla="*/ 26194 w 997744"/>
                    <a:gd name="connsiteY2" fmla="*/ 200025 h 1057275"/>
                    <a:gd name="connsiteX3" fmla="*/ 54769 w 997744"/>
                    <a:gd name="connsiteY3" fmla="*/ 230981 h 1057275"/>
                    <a:gd name="connsiteX4" fmla="*/ 92869 w 997744"/>
                    <a:gd name="connsiteY4" fmla="*/ 316706 h 1057275"/>
                    <a:gd name="connsiteX5" fmla="*/ 92869 w 997744"/>
                    <a:gd name="connsiteY5" fmla="*/ 426243 h 1057275"/>
                    <a:gd name="connsiteX6" fmla="*/ 126207 w 997744"/>
                    <a:gd name="connsiteY6" fmla="*/ 538162 h 1057275"/>
                    <a:gd name="connsiteX7" fmla="*/ 116682 w 997744"/>
                    <a:gd name="connsiteY7" fmla="*/ 590550 h 1057275"/>
                    <a:gd name="connsiteX8" fmla="*/ 126207 w 997744"/>
                    <a:gd name="connsiteY8" fmla="*/ 602456 h 1057275"/>
                    <a:gd name="connsiteX9" fmla="*/ 114300 w 997744"/>
                    <a:gd name="connsiteY9" fmla="*/ 678656 h 1057275"/>
                    <a:gd name="connsiteX10" fmla="*/ 161925 w 997744"/>
                    <a:gd name="connsiteY10" fmla="*/ 709612 h 1057275"/>
                    <a:gd name="connsiteX11" fmla="*/ 178594 w 997744"/>
                    <a:gd name="connsiteY11" fmla="*/ 1057275 h 1057275"/>
                    <a:gd name="connsiteX12" fmla="*/ 547688 w 997744"/>
                    <a:gd name="connsiteY12" fmla="*/ 1026318 h 1057275"/>
                    <a:gd name="connsiteX13" fmla="*/ 916782 w 997744"/>
                    <a:gd name="connsiteY13" fmla="*/ 962025 h 1057275"/>
                    <a:gd name="connsiteX14" fmla="*/ 890588 w 997744"/>
                    <a:gd name="connsiteY14" fmla="*/ 897731 h 1057275"/>
                    <a:gd name="connsiteX15" fmla="*/ 869157 w 997744"/>
                    <a:gd name="connsiteY15" fmla="*/ 907256 h 1057275"/>
                    <a:gd name="connsiteX16" fmla="*/ 838200 w 997744"/>
                    <a:gd name="connsiteY16" fmla="*/ 871537 h 1057275"/>
                    <a:gd name="connsiteX17" fmla="*/ 804863 w 997744"/>
                    <a:gd name="connsiteY17" fmla="*/ 871537 h 1057275"/>
                    <a:gd name="connsiteX18" fmla="*/ 766763 w 997744"/>
                    <a:gd name="connsiteY18" fmla="*/ 814387 h 1057275"/>
                    <a:gd name="connsiteX19" fmla="*/ 709613 w 997744"/>
                    <a:gd name="connsiteY19" fmla="*/ 792956 h 1057275"/>
                    <a:gd name="connsiteX20" fmla="*/ 673894 w 997744"/>
                    <a:gd name="connsiteY20" fmla="*/ 783431 h 1057275"/>
                    <a:gd name="connsiteX21" fmla="*/ 673894 w 997744"/>
                    <a:gd name="connsiteY21" fmla="*/ 783431 h 1057275"/>
                    <a:gd name="connsiteX22" fmla="*/ 645319 w 997744"/>
                    <a:gd name="connsiteY22" fmla="*/ 716756 h 1057275"/>
                    <a:gd name="connsiteX23" fmla="*/ 666750 w 997744"/>
                    <a:gd name="connsiteY23" fmla="*/ 669131 h 1057275"/>
                    <a:gd name="connsiteX24" fmla="*/ 623888 w 997744"/>
                    <a:gd name="connsiteY24" fmla="*/ 588168 h 1057275"/>
                    <a:gd name="connsiteX25" fmla="*/ 683419 w 997744"/>
                    <a:gd name="connsiteY25" fmla="*/ 519112 h 1057275"/>
                    <a:gd name="connsiteX26" fmla="*/ 681038 w 997744"/>
                    <a:gd name="connsiteY26" fmla="*/ 435768 h 1057275"/>
                    <a:gd name="connsiteX27" fmla="*/ 704850 w 997744"/>
                    <a:gd name="connsiteY27" fmla="*/ 371475 h 1057275"/>
                    <a:gd name="connsiteX28" fmla="*/ 731044 w 997744"/>
                    <a:gd name="connsiteY28" fmla="*/ 345281 h 1057275"/>
                    <a:gd name="connsiteX29" fmla="*/ 788194 w 997744"/>
                    <a:gd name="connsiteY29" fmla="*/ 292893 h 1057275"/>
                    <a:gd name="connsiteX30" fmla="*/ 819150 w 997744"/>
                    <a:gd name="connsiteY30" fmla="*/ 238125 h 1057275"/>
                    <a:gd name="connsiteX31" fmla="*/ 912019 w 997744"/>
                    <a:gd name="connsiteY31" fmla="*/ 171450 h 1057275"/>
                    <a:gd name="connsiteX32" fmla="*/ 997744 w 997744"/>
                    <a:gd name="connsiteY32" fmla="*/ 107156 h 1057275"/>
                    <a:gd name="connsiteX33" fmla="*/ 945357 w 997744"/>
                    <a:gd name="connsiteY33" fmla="*/ 97631 h 1057275"/>
                    <a:gd name="connsiteX34" fmla="*/ 869157 w 997744"/>
                    <a:gd name="connsiteY34" fmla="*/ 107156 h 1057275"/>
                    <a:gd name="connsiteX35" fmla="*/ 823913 w 997744"/>
                    <a:gd name="connsiteY35" fmla="*/ 104775 h 1057275"/>
                    <a:gd name="connsiteX36" fmla="*/ 807244 w 997744"/>
                    <a:gd name="connsiteY36" fmla="*/ 92868 h 1057275"/>
                    <a:gd name="connsiteX37" fmla="*/ 766763 w 997744"/>
                    <a:gd name="connsiteY37" fmla="*/ 111918 h 1057275"/>
                    <a:gd name="connsiteX38" fmla="*/ 738188 w 997744"/>
                    <a:gd name="connsiteY38" fmla="*/ 104775 h 1057275"/>
                    <a:gd name="connsiteX39" fmla="*/ 700088 w 997744"/>
                    <a:gd name="connsiteY39" fmla="*/ 88106 h 1057275"/>
                    <a:gd name="connsiteX40" fmla="*/ 676275 w 997744"/>
                    <a:gd name="connsiteY40" fmla="*/ 71437 h 1057275"/>
                    <a:gd name="connsiteX41" fmla="*/ 638175 w 997744"/>
                    <a:gd name="connsiteY41" fmla="*/ 78581 h 1057275"/>
                    <a:gd name="connsiteX42" fmla="*/ 588169 w 997744"/>
                    <a:gd name="connsiteY42" fmla="*/ 50006 h 1057275"/>
                    <a:gd name="connsiteX43" fmla="*/ 561975 w 997744"/>
                    <a:gd name="connsiteY43" fmla="*/ 52387 h 1057275"/>
                    <a:gd name="connsiteX44" fmla="*/ 504825 w 997744"/>
                    <a:gd name="connsiteY44" fmla="*/ 57150 h 1057275"/>
                    <a:gd name="connsiteX45" fmla="*/ 459582 w 997744"/>
                    <a:gd name="connsiteY45" fmla="*/ 57150 h 1057275"/>
                    <a:gd name="connsiteX46" fmla="*/ 438150 w 997744"/>
                    <a:gd name="connsiteY46" fmla="*/ 42862 h 1057275"/>
                    <a:gd name="connsiteX47" fmla="*/ 381000 w 997744"/>
                    <a:gd name="connsiteY47" fmla="*/ 33337 h 1057275"/>
                    <a:gd name="connsiteX48" fmla="*/ 328613 w 997744"/>
                    <a:gd name="connsiteY48" fmla="*/ 16668 h 1057275"/>
                    <a:gd name="connsiteX49" fmla="*/ 295275 w 997744"/>
                    <a:gd name="connsiteY49" fmla="*/ 16668 h 1057275"/>
                    <a:gd name="connsiteX50" fmla="*/ 264319 w 997744"/>
                    <a:gd name="connsiteY50" fmla="*/ 16668 h 1057275"/>
                    <a:gd name="connsiteX51" fmla="*/ 238125 w 997744"/>
                    <a:gd name="connsiteY51" fmla="*/ 9525 h 1057275"/>
                    <a:gd name="connsiteX52" fmla="*/ 230982 w 997744"/>
                    <a:gd name="connsiteY52" fmla="*/ 0 h 1057275"/>
                    <a:gd name="connsiteX53" fmla="*/ 147638 w 997744"/>
                    <a:gd name="connsiteY53" fmla="*/ 9525 h 1057275"/>
                    <a:gd name="connsiteX54" fmla="*/ 83344 w 997744"/>
                    <a:gd name="connsiteY54" fmla="*/ 7143 h 1057275"/>
                    <a:gd name="connsiteX55" fmla="*/ 0 w 997744"/>
                    <a:gd name="connsiteY55" fmla="*/ 11906 h 105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997744" h="1057275">
                      <a:moveTo>
                        <a:pt x="0" y="11906"/>
                      </a:moveTo>
                      <a:lnTo>
                        <a:pt x="26194" y="83343"/>
                      </a:lnTo>
                      <a:lnTo>
                        <a:pt x="26194" y="200025"/>
                      </a:lnTo>
                      <a:lnTo>
                        <a:pt x="54769" y="230981"/>
                      </a:lnTo>
                      <a:lnTo>
                        <a:pt x="92869" y="316706"/>
                      </a:lnTo>
                      <a:lnTo>
                        <a:pt x="92869" y="426243"/>
                      </a:lnTo>
                      <a:lnTo>
                        <a:pt x="126207" y="538162"/>
                      </a:lnTo>
                      <a:lnTo>
                        <a:pt x="116682" y="590550"/>
                      </a:lnTo>
                      <a:lnTo>
                        <a:pt x="126207" y="602456"/>
                      </a:lnTo>
                      <a:lnTo>
                        <a:pt x="114300" y="678656"/>
                      </a:lnTo>
                      <a:lnTo>
                        <a:pt x="161925" y="709612"/>
                      </a:lnTo>
                      <a:lnTo>
                        <a:pt x="178594" y="1057275"/>
                      </a:lnTo>
                      <a:lnTo>
                        <a:pt x="547688" y="1026318"/>
                      </a:lnTo>
                      <a:lnTo>
                        <a:pt x="916782" y="962025"/>
                      </a:lnTo>
                      <a:lnTo>
                        <a:pt x="890588" y="897731"/>
                      </a:lnTo>
                      <a:lnTo>
                        <a:pt x="869157" y="907256"/>
                      </a:lnTo>
                      <a:lnTo>
                        <a:pt x="838200" y="871537"/>
                      </a:lnTo>
                      <a:lnTo>
                        <a:pt x="804863" y="871537"/>
                      </a:lnTo>
                      <a:lnTo>
                        <a:pt x="766763" y="814387"/>
                      </a:lnTo>
                      <a:lnTo>
                        <a:pt x="709613" y="792956"/>
                      </a:lnTo>
                      <a:lnTo>
                        <a:pt x="673894" y="783431"/>
                      </a:lnTo>
                      <a:lnTo>
                        <a:pt x="673894" y="783431"/>
                      </a:lnTo>
                      <a:lnTo>
                        <a:pt x="645319" y="716756"/>
                      </a:lnTo>
                      <a:lnTo>
                        <a:pt x="666750" y="669131"/>
                      </a:lnTo>
                      <a:lnTo>
                        <a:pt x="623888" y="588168"/>
                      </a:lnTo>
                      <a:lnTo>
                        <a:pt x="683419" y="519112"/>
                      </a:lnTo>
                      <a:cubicBezTo>
                        <a:pt x="682625" y="491331"/>
                        <a:pt x="681832" y="463549"/>
                        <a:pt x="681038" y="435768"/>
                      </a:cubicBezTo>
                      <a:lnTo>
                        <a:pt x="704850" y="371475"/>
                      </a:lnTo>
                      <a:lnTo>
                        <a:pt x="731044" y="345281"/>
                      </a:lnTo>
                      <a:lnTo>
                        <a:pt x="788194" y="292893"/>
                      </a:lnTo>
                      <a:lnTo>
                        <a:pt x="819150" y="238125"/>
                      </a:lnTo>
                      <a:lnTo>
                        <a:pt x="912019" y="171450"/>
                      </a:lnTo>
                      <a:lnTo>
                        <a:pt x="997744" y="107156"/>
                      </a:lnTo>
                      <a:lnTo>
                        <a:pt x="945357" y="97631"/>
                      </a:lnTo>
                      <a:lnTo>
                        <a:pt x="869157" y="107156"/>
                      </a:lnTo>
                      <a:lnTo>
                        <a:pt x="823913" y="104775"/>
                      </a:lnTo>
                      <a:lnTo>
                        <a:pt x="807244" y="92868"/>
                      </a:lnTo>
                      <a:lnTo>
                        <a:pt x="766763" y="111918"/>
                      </a:lnTo>
                      <a:lnTo>
                        <a:pt x="738188" y="104775"/>
                      </a:lnTo>
                      <a:lnTo>
                        <a:pt x="700088" y="88106"/>
                      </a:lnTo>
                      <a:lnTo>
                        <a:pt x="676275" y="71437"/>
                      </a:lnTo>
                      <a:lnTo>
                        <a:pt x="638175" y="78581"/>
                      </a:lnTo>
                      <a:lnTo>
                        <a:pt x="588169" y="50006"/>
                      </a:lnTo>
                      <a:lnTo>
                        <a:pt x="561975" y="52387"/>
                      </a:lnTo>
                      <a:lnTo>
                        <a:pt x="504825" y="57150"/>
                      </a:lnTo>
                      <a:lnTo>
                        <a:pt x="459582" y="57150"/>
                      </a:lnTo>
                      <a:lnTo>
                        <a:pt x="438150" y="42862"/>
                      </a:lnTo>
                      <a:lnTo>
                        <a:pt x="381000" y="33337"/>
                      </a:lnTo>
                      <a:lnTo>
                        <a:pt x="328613" y="16668"/>
                      </a:lnTo>
                      <a:lnTo>
                        <a:pt x="295275" y="16668"/>
                      </a:lnTo>
                      <a:lnTo>
                        <a:pt x="264319" y="16668"/>
                      </a:lnTo>
                      <a:lnTo>
                        <a:pt x="238125" y="9525"/>
                      </a:lnTo>
                      <a:lnTo>
                        <a:pt x="230982" y="0"/>
                      </a:lnTo>
                      <a:lnTo>
                        <a:pt x="147638" y="9525"/>
                      </a:lnTo>
                      <a:lnTo>
                        <a:pt x="83344" y="7143"/>
                      </a:lnTo>
                      <a:lnTo>
                        <a:pt x="0" y="11906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2700" cap="flat" cmpd="sng" algn="ctr">
                  <a:solidFill>
                    <a:srgbClr val="15223C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530" name="Freeform 90">
                  <a:extLst>
                    <a:ext uri="{FF2B5EF4-FFF2-40B4-BE49-F238E27FC236}">
                      <a16:creationId xmlns:a16="http://schemas.microsoft.com/office/drawing/2014/main" id="{B8D72E86-0894-4A9A-AED6-999836A4E54B}"/>
                    </a:ext>
                  </a:extLst>
                </p:cNvPr>
                <p:cNvSpPr/>
                <p:nvPr/>
              </p:nvSpPr>
              <p:spPr>
                <a:xfrm>
                  <a:off x="4638510" y="1081031"/>
                  <a:ext cx="35928" cy="59741"/>
                </a:xfrm>
                <a:custGeom>
                  <a:avLst/>
                  <a:gdLst>
                    <a:gd name="connsiteX0" fmla="*/ 28575 w 28575"/>
                    <a:gd name="connsiteY0" fmla="*/ 0 h 42863"/>
                    <a:gd name="connsiteX1" fmla="*/ 0 w 28575"/>
                    <a:gd name="connsiteY1" fmla="*/ 42863 h 42863"/>
                    <a:gd name="connsiteX2" fmla="*/ 28575 w 28575"/>
                    <a:gd name="connsiteY2" fmla="*/ 0 h 42863"/>
                    <a:gd name="connsiteX0" fmla="*/ 35885 w 35928"/>
                    <a:gd name="connsiteY0" fmla="*/ 2617 h 45483"/>
                    <a:gd name="connsiteX1" fmla="*/ 7310 w 35928"/>
                    <a:gd name="connsiteY1" fmla="*/ 45480 h 45483"/>
                    <a:gd name="connsiteX2" fmla="*/ 166 w 35928"/>
                    <a:gd name="connsiteY2" fmla="*/ 4999 h 45483"/>
                    <a:gd name="connsiteX3" fmla="*/ 35885 w 35928"/>
                    <a:gd name="connsiteY3" fmla="*/ 2617 h 45483"/>
                    <a:gd name="connsiteX0" fmla="*/ 35885 w 35928"/>
                    <a:gd name="connsiteY0" fmla="*/ 16725 h 59741"/>
                    <a:gd name="connsiteX1" fmla="*/ 7310 w 35928"/>
                    <a:gd name="connsiteY1" fmla="*/ 59588 h 59741"/>
                    <a:gd name="connsiteX2" fmla="*/ 166 w 35928"/>
                    <a:gd name="connsiteY2" fmla="*/ 57 h 59741"/>
                    <a:gd name="connsiteX3" fmla="*/ 35885 w 35928"/>
                    <a:gd name="connsiteY3" fmla="*/ 16725 h 59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928" h="59741">
                      <a:moveTo>
                        <a:pt x="35885" y="16725"/>
                      </a:moveTo>
                      <a:cubicBezTo>
                        <a:pt x="37076" y="26647"/>
                        <a:pt x="13263" y="62366"/>
                        <a:pt x="7310" y="59588"/>
                      </a:cubicBezTo>
                      <a:cubicBezTo>
                        <a:pt x="1357" y="56810"/>
                        <a:pt x="-628" y="4820"/>
                        <a:pt x="166" y="57"/>
                      </a:cubicBezTo>
                      <a:cubicBezTo>
                        <a:pt x="12072" y="-737"/>
                        <a:pt x="34694" y="6803"/>
                        <a:pt x="35885" y="16725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15223C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98888638-E56D-469E-A021-C9FEB01ED6D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23065" y="2075183"/>
                <a:ext cx="980282" cy="843359"/>
                <a:chOff x="5355431" y="1331119"/>
                <a:chExt cx="1176338" cy="1012031"/>
              </a:xfrm>
              <a:solidFill>
                <a:srgbClr val="548234"/>
              </a:solidFill>
            </p:grpSpPr>
            <p:sp>
              <p:nvSpPr>
                <p:cNvPr id="527" name="Freeform 87">
                  <a:extLst>
                    <a:ext uri="{FF2B5EF4-FFF2-40B4-BE49-F238E27FC236}">
                      <a16:creationId xmlns:a16="http://schemas.microsoft.com/office/drawing/2014/main" id="{BAA81A05-F3BA-407D-9F77-6995383F8ECC}"/>
                    </a:ext>
                  </a:extLst>
                </p:cNvPr>
                <p:cNvSpPr/>
                <p:nvPr/>
              </p:nvSpPr>
              <p:spPr>
                <a:xfrm>
                  <a:off x="5355431" y="1331119"/>
                  <a:ext cx="833438" cy="397669"/>
                </a:xfrm>
                <a:custGeom>
                  <a:avLst/>
                  <a:gdLst>
                    <a:gd name="connsiteX0" fmla="*/ 0 w 833438"/>
                    <a:gd name="connsiteY0" fmla="*/ 223837 h 397669"/>
                    <a:gd name="connsiteX1" fmla="*/ 90488 w 833438"/>
                    <a:gd name="connsiteY1" fmla="*/ 276225 h 397669"/>
                    <a:gd name="connsiteX2" fmla="*/ 154782 w 833438"/>
                    <a:gd name="connsiteY2" fmla="*/ 271462 h 397669"/>
                    <a:gd name="connsiteX3" fmla="*/ 290513 w 833438"/>
                    <a:gd name="connsiteY3" fmla="*/ 292894 h 397669"/>
                    <a:gd name="connsiteX4" fmla="*/ 309563 w 833438"/>
                    <a:gd name="connsiteY4" fmla="*/ 288131 h 397669"/>
                    <a:gd name="connsiteX5" fmla="*/ 335757 w 833438"/>
                    <a:gd name="connsiteY5" fmla="*/ 328612 h 397669"/>
                    <a:gd name="connsiteX6" fmla="*/ 369094 w 833438"/>
                    <a:gd name="connsiteY6" fmla="*/ 321469 h 397669"/>
                    <a:gd name="connsiteX7" fmla="*/ 352425 w 833438"/>
                    <a:gd name="connsiteY7" fmla="*/ 354806 h 397669"/>
                    <a:gd name="connsiteX8" fmla="*/ 381000 w 833438"/>
                    <a:gd name="connsiteY8" fmla="*/ 397669 h 397669"/>
                    <a:gd name="connsiteX9" fmla="*/ 402432 w 833438"/>
                    <a:gd name="connsiteY9" fmla="*/ 376237 h 397669"/>
                    <a:gd name="connsiteX10" fmla="*/ 423863 w 833438"/>
                    <a:gd name="connsiteY10" fmla="*/ 342900 h 397669"/>
                    <a:gd name="connsiteX11" fmla="*/ 447675 w 833438"/>
                    <a:gd name="connsiteY11" fmla="*/ 304800 h 397669"/>
                    <a:gd name="connsiteX12" fmla="*/ 452438 w 833438"/>
                    <a:gd name="connsiteY12" fmla="*/ 273844 h 397669"/>
                    <a:gd name="connsiteX13" fmla="*/ 452438 w 833438"/>
                    <a:gd name="connsiteY13" fmla="*/ 273844 h 397669"/>
                    <a:gd name="connsiteX14" fmla="*/ 469107 w 833438"/>
                    <a:gd name="connsiteY14" fmla="*/ 278606 h 397669"/>
                    <a:gd name="connsiteX15" fmla="*/ 471488 w 833438"/>
                    <a:gd name="connsiteY15" fmla="*/ 290512 h 397669"/>
                    <a:gd name="connsiteX16" fmla="*/ 476250 w 833438"/>
                    <a:gd name="connsiteY16" fmla="*/ 297656 h 397669"/>
                    <a:gd name="connsiteX17" fmla="*/ 490538 w 833438"/>
                    <a:gd name="connsiteY17" fmla="*/ 269081 h 397669"/>
                    <a:gd name="connsiteX18" fmla="*/ 514350 w 833438"/>
                    <a:gd name="connsiteY18" fmla="*/ 264319 h 397669"/>
                    <a:gd name="connsiteX19" fmla="*/ 507207 w 833438"/>
                    <a:gd name="connsiteY19" fmla="*/ 280987 h 397669"/>
                    <a:gd name="connsiteX20" fmla="*/ 502444 w 833438"/>
                    <a:gd name="connsiteY20" fmla="*/ 297656 h 397669"/>
                    <a:gd name="connsiteX21" fmla="*/ 514350 w 833438"/>
                    <a:gd name="connsiteY21" fmla="*/ 307181 h 397669"/>
                    <a:gd name="connsiteX22" fmla="*/ 547688 w 833438"/>
                    <a:gd name="connsiteY22" fmla="*/ 264319 h 397669"/>
                    <a:gd name="connsiteX23" fmla="*/ 554832 w 833438"/>
                    <a:gd name="connsiteY23" fmla="*/ 245269 h 397669"/>
                    <a:gd name="connsiteX24" fmla="*/ 566738 w 833438"/>
                    <a:gd name="connsiteY24" fmla="*/ 238125 h 397669"/>
                    <a:gd name="connsiteX25" fmla="*/ 592932 w 833438"/>
                    <a:gd name="connsiteY25" fmla="*/ 230981 h 397669"/>
                    <a:gd name="connsiteX26" fmla="*/ 626269 w 833438"/>
                    <a:gd name="connsiteY26" fmla="*/ 192881 h 397669"/>
                    <a:gd name="connsiteX27" fmla="*/ 671513 w 833438"/>
                    <a:gd name="connsiteY27" fmla="*/ 183356 h 397669"/>
                    <a:gd name="connsiteX28" fmla="*/ 716757 w 833438"/>
                    <a:gd name="connsiteY28" fmla="*/ 185737 h 397669"/>
                    <a:gd name="connsiteX29" fmla="*/ 738188 w 833438"/>
                    <a:gd name="connsiteY29" fmla="*/ 204787 h 397669"/>
                    <a:gd name="connsiteX30" fmla="*/ 762000 w 833438"/>
                    <a:gd name="connsiteY30" fmla="*/ 204787 h 397669"/>
                    <a:gd name="connsiteX31" fmla="*/ 762000 w 833438"/>
                    <a:gd name="connsiteY31" fmla="*/ 176212 h 397669"/>
                    <a:gd name="connsiteX32" fmla="*/ 781050 w 833438"/>
                    <a:gd name="connsiteY32" fmla="*/ 169069 h 397669"/>
                    <a:gd name="connsiteX33" fmla="*/ 823913 w 833438"/>
                    <a:gd name="connsiteY33" fmla="*/ 183356 h 397669"/>
                    <a:gd name="connsiteX34" fmla="*/ 833438 w 833438"/>
                    <a:gd name="connsiteY34" fmla="*/ 161925 h 397669"/>
                    <a:gd name="connsiteX35" fmla="*/ 828675 w 833438"/>
                    <a:gd name="connsiteY35" fmla="*/ 138112 h 397669"/>
                    <a:gd name="connsiteX36" fmla="*/ 807244 w 833438"/>
                    <a:gd name="connsiteY36" fmla="*/ 138112 h 397669"/>
                    <a:gd name="connsiteX37" fmla="*/ 802482 w 833438"/>
                    <a:gd name="connsiteY37" fmla="*/ 130969 h 397669"/>
                    <a:gd name="connsiteX38" fmla="*/ 795338 w 833438"/>
                    <a:gd name="connsiteY38" fmla="*/ 109537 h 397669"/>
                    <a:gd name="connsiteX39" fmla="*/ 764382 w 833438"/>
                    <a:gd name="connsiteY39" fmla="*/ 102394 h 397669"/>
                    <a:gd name="connsiteX40" fmla="*/ 745332 w 833438"/>
                    <a:gd name="connsiteY40" fmla="*/ 119062 h 397669"/>
                    <a:gd name="connsiteX41" fmla="*/ 723900 w 833438"/>
                    <a:gd name="connsiteY41" fmla="*/ 126206 h 397669"/>
                    <a:gd name="connsiteX42" fmla="*/ 695325 w 833438"/>
                    <a:gd name="connsiteY42" fmla="*/ 128587 h 397669"/>
                    <a:gd name="connsiteX43" fmla="*/ 666750 w 833438"/>
                    <a:gd name="connsiteY43" fmla="*/ 116681 h 397669"/>
                    <a:gd name="connsiteX44" fmla="*/ 681038 w 833438"/>
                    <a:gd name="connsiteY44" fmla="*/ 80962 h 397669"/>
                    <a:gd name="connsiteX45" fmla="*/ 683419 w 833438"/>
                    <a:gd name="connsiteY45" fmla="*/ 59531 h 397669"/>
                    <a:gd name="connsiteX46" fmla="*/ 671513 w 833438"/>
                    <a:gd name="connsiteY46" fmla="*/ 57150 h 397669"/>
                    <a:gd name="connsiteX47" fmla="*/ 647700 w 833438"/>
                    <a:gd name="connsiteY47" fmla="*/ 69056 h 397669"/>
                    <a:gd name="connsiteX48" fmla="*/ 628650 w 833438"/>
                    <a:gd name="connsiteY48" fmla="*/ 95250 h 397669"/>
                    <a:gd name="connsiteX49" fmla="*/ 581025 w 833438"/>
                    <a:gd name="connsiteY49" fmla="*/ 102394 h 397669"/>
                    <a:gd name="connsiteX50" fmla="*/ 533400 w 833438"/>
                    <a:gd name="connsiteY50" fmla="*/ 119062 h 397669"/>
                    <a:gd name="connsiteX51" fmla="*/ 502444 w 833438"/>
                    <a:gd name="connsiteY51" fmla="*/ 140494 h 397669"/>
                    <a:gd name="connsiteX52" fmla="*/ 492919 w 833438"/>
                    <a:gd name="connsiteY52" fmla="*/ 164306 h 397669"/>
                    <a:gd name="connsiteX53" fmla="*/ 478632 w 833438"/>
                    <a:gd name="connsiteY53" fmla="*/ 166687 h 397669"/>
                    <a:gd name="connsiteX54" fmla="*/ 442913 w 833438"/>
                    <a:gd name="connsiteY54" fmla="*/ 159544 h 397669"/>
                    <a:gd name="connsiteX55" fmla="*/ 388144 w 833438"/>
                    <a:gd name="connsiteY55" fmla="*/ 159544 h 397669"/>
                    <a:gd name="connsiteX56" fmla="*/ 350044 w 833438"/>
                    <a:gd name="connsiteY56" fmla="*/ 119062 h 397669"/>
                    <a:gd name="connsiteX57" fmla="*/ 326232 w 833438"/>
                    <a:gd name="connsiteY57" fmla="*/ 111919 h 397669"/>
                    <a:gd name="connsiteX58" fmla="*/ 288132 w 833438"/>
                    <a:gd name="connsiteY58" fmla="*/ 114300 h 397669"/>
                    <a:gd name="connsiteX59" fmla="*/ 259557 w 833438"/>
                    <a:gd name="connsiteY59" fmla="*/ 116681 h 397669"/>
                    <a:gd name="connsiteX60" fmla="*/ 250032 w 833438"/>
                    <a:gd name="connsiteY60" fmla="*/ 128587 h 397669"/>
                    <a:gd name="connsiteX61" fmla="*/ 238125 w 833438"/>
                    <a:gd name="connsiteY61" fmla="*/ 121444 h 397669"/>
                    <a:gd name="connsiteX62" fmla="*/ 235744 w 833438"/>
                    <a:gd name="connsiteY62" fmla="*/ 76200 h 397669"/>
                    <a:gd name="connsiteX63" fmla="*/ 252413 w 833438"/>
                    <a:gd name="connsiteY63" fmla="*/ 47625 h 397669"/>
                    <a:gd name="connsiteX64" fmla="*/ 285750 w 833438"/>
                    <a:gd name="connsiteY64" fmla="*/ 40481 h 397669"/>
                    <a:gd name="connsiteX65" fmla="*/ 280988 w 833438"/>
                    <a:gd name="connsiteY65" fmla="*/ 21431 h 397669"/>
                    <a:gd name="connsiteX66" fmla="*/ 304800 w 833438"/>
                    <a:gd name="connsiteY66" fmla="*/ 2381 h 397669"/>
                    <a:gd name="connsiteX67" fmla="*/ 273844 w 833438"/>
                    <a:gd name="connsiteY67" fmla="*/ 0 h 397669"/>
                    <a:gd name="connsiteX68" fmla="*/ 254794 w 833438"/>
                    <a:gd name="connsiteY68" fmla="*/ 21431 h 397669"/>
                    <a:gd name="connsiteX69" fmla="*/ 207169 w 833438"/>
                    <a:gd name="connsiteY69" fmla="*/ 26194 h 397669"/>
                    <a:gd name="connsiteX70" fmla="*/ 176213 w 833438"/>
                    <a:gd name="connsiteY70" fmla="*/ 54769 h 397669"/>
                    <a:gd name="connsiteX71" fmla="*/ 166688 w 833438"/>
                    <a:gd name="connsiteY71" fmla="*/ 88106 h 397669"/>
                    <a:gd name="connsiteX72" fmla="*/ 147638 w 833438"/>
                    <a:gd name="connsiteY72" fmla="*/ 109537 h 397669"/>
                    <a:gd name="connsiteX73" fmla="*/ 121444 w 833438"/>
                    <a:gd name="connsiteY73" fmla="*/ 116681 h 397669"/>
                    <a:gd name="connsiteX74" fmla="*/ 71438 w 833438"/>
                    <a:gd name="connsiteY74" fmla="*/ 159544 h 397669"/>
                    <a:gd name="connsiteX75" fmla="*/ 47625 w 833438"/>
                    <a:gd name="connsiteY75" fmla="*/ 161925 h 397669"/>
                    <a:gd name="connsiteX76" fmla="*/ 0 w 833438"/>
                    <a:gd name="connsiteY76" fmla="*/ 223837 h 397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833438" h="397669">
                      <a:moveTo>
                        <a:pt x="0" y="223837"/>
                      </a:moveTo>
                      <a:lnTo>
                        <a:pt x="90488" y="276225"/>
                      </a:lnTo>
                      <a:lnTo>
                        <a:pt x="154782" y="271462"/>
                      </a:lnTo>
                      <a:lnTo>
                        <a:pt x="290513" y="292894"/>
                      </a:lnTo>
                      <a:lnTo>
                        <a:pt x="309563" y="288131"/>
                      </a:lnTo>
                      <a:lnTo>
                        <a:pt x="335757" y="328612"/>
                      </a:lnTo>
                      <a:lnTo>
                        <a:pt x="369094" y="321469"/>
                      </a:lnTo>
                      <a:lnTo>
                        <a:pt x="352425" y="354806"/>
                      </a:lnTo>
                      <a:lnTo>
                        <a:pt x="381000" y="397669"/>
                      </a:lnTo>
                      <a:lnTo>
                        <a:pt x="402432" y="376237"/>
                      </a:lnTo>
                      <a:lnTo>
                        <a:pt x="423863" y="342900"/>
                      </a:lnTo>
                      <a:lnTo>
                        <a:pt x="447675" y="304800"/>
                      </a:lnTo>
                      <a:lnTo>
                        <a:pt x="452438" y="273844"/>
                      </a:lnTo>
                      <a:lnTo>
                        <a:pt x="452438" y="273844"/>
                      </a:lnTo>
                      <a:lnTo>
                        <a:pt x="469107" y="278606"/>
                      </a:lnTo>
                      <a:lnTo>
                        <a:pt x="471488" y="290512"/>
                      </a:lnTo>
                      <a:lnTo>
                        <a:pt x="476250" y="297656"/>
                      </a:lnTo>
                      <a:lnTo>
                        <a:pt x="490538" y="269081"/>
                      </a:lnTo>
                      <a:lnTo>
                        <a:pt x="514350" y="264319"/>
                      </a:lnTo>
                      <a:lnTo>
                        <a:pt x="507207" y="280987"/>
                      </a:lnTo>
                      <a:lnTo>
                        <a:pt x="502444" y="297656"/>
                      </a:lnTo>
                      <a:lnTo>
                        <a:pt x="514350" y="307181"/>
                      </a:lnTo>
                      <a:lnTo>
                        <a:pt x="547688" y="264319"/>
                      </a:lnTo>
                      <a:lnTo>
                        <a:pt x="554832" y="245269"/>
                      </a:lnTo>
                      <a:lnTo>
                        <a:pt x="566738" y="238125"/>
                      </a:lnTo>
                      <a:lnTo>
                        <a:pt x="592932" y="230981"/>
                      </a:lnTo>
                      <a:lnTo>
                        <a:pt x="626269" y="192881"/>
                      </a:lnTo>
                      <a:lnTo>
                        <a:pt x="671513" y="183356"/>
                      </a:lnTo>
                      <a:lnTo>
                        <a:pt x="716757" y="185737"/>
                      </a:lnTo>
                      <a:lnTo>
                        <a:pt x="738188" y="204787"/>
                      </a:lnTo>
                      <a:lnTo>
                        <a:pt x="762000" y="204787"/>
                      </a:lnTo>
                      <a:lnTo>
                        <a:pt x="762000" y="176212"/>
                      </a:lnTo>
                      <a:lnTo>
                        <a:pt x="781050" y="169069"/>
                      </a:lnTo>
                      <a:lnTo>
                        <a:pt x="823913" y="183356"/>
                      </a:lnTo>
                      <a:lnTo>
                        <a:pt x="833438" y="161925"/>
                      </a:lnTo>
                      <a:lnTo>
                        <a:pt x="828675" y="138112"/>
                      </a:lnTo>
                      <a:lnTo>
                        <a:pt x="807244" y="138112"/>
                      </a:lnTo>
                      <a:lnTo>
                        <a:pt x="802482" y="130969"/>
                      </a:lnTo>
                      <a:lnTo>
                        <a:pt x="795338" y="109537"/>
                      </a:lnTo>
                      <a:lnTo>
                        <a:pt x="764382" y="102394"/>
                      </a:lnTo>
                      <a:lnTo>
                        <a:pt x="745332" y="119062"/>
                      </a:lnTo>
                      <a:lnTo>
                        <a:pt x="723900" y="126206"/>
                      </a:lnTo>
                      <a:lnTo>
                        <a:pt x="695325" y="128587"/>
                      </a:lnTo>
                      <a:lnTo>
                        <a:pt x="666750" y="116681"/>
                      </a:lnTo>
                      <a:lnTo>
                        <a:pt x="681038" y="80962"/>
                      </a:lnTo>
                      <a:lnTo>
                        <a:pt x="683419" y="59531"/>
                      </a:lnTo>
                      <a:lnTo>
                        <a:pt x="671513" y="57150"/>
                      </a:lnTo>
                      <a:lnTo>
                        <a:pt x="647700" y="69056"/>
                      </a:lnTo>
                      <a:lnTo>
                        <a:pt x="628650" y="95250"/>
                      </a:lnTo>
                      <a:lnTo>
                        <a:pt x="581025" y="102394"/>
                      </a:lnTo>
                      <a:lnTo>
                        <a:pt x="533400" y="119062"/>
                      </a:lnTo>
                      <a:lnTo>
                        <a:pt x="502444" y="140494"/>
                      </a:lnTo>
                      <a:lnTo>
                        <a:pt x="492919" y="164306"/>
                      </a:lnTo>
                      <a:lnTo>
                        <a:pt x="478632" y="166687"/>
                      </a:lnTo>
                      <a:lnTo>
                        <a:pt x="442913" y="159544"/>
                      </a:lnTo>
                      <a:lnTo>
                        <a:pt x="388144" y="159544"/>
                      </a:lnTo>
                      <a:lnTo>
                        <a:pt x="350044" y="119062"/>
                      </a:lnTo>
                      <a:lnTo>
                        <a:pt x="326232" y="111919"/>
                      </a:lnTo>
                      <a:lnTo>
                        <a:pt x="288132" y="114300"/>
                      </a:lnTo>
                      <a:lnTo>
                        <a:pt x="259557" y="116681"/>
                      </a:lnTo>
                      <a:lnTo>
                        <a:pt x="250032" y="128587"/>
                      </a:lnTo>
                      <a:lnTo>
                        <a:pt x="238125" y="121444"/>
                      </a:lnTo>
                      <a:lnTo>
                        <a:pt x="235744" y="76200"/>
                      </a:lnTo>
                      <a:lnTo>
                        <a:pt x="252413" y="47625"/>
                      </a:lnTo>
                      <a:lnTo>
                        <a:pt x="285750" y="40481"/>
                      </a:lnTo>
                      <a:lnTo>
                        <a:pt x="280988" y="21431"/>
                      </a:lnTo>
                      <a:lnTo>
                        <a:pt x="304800" y="2381"/>
                      </a:lnTo>
                      <a:lnTo>
                        <a:pt x="273844" y="0"/>
                      </a:lnTo>
                      <a:lnTo>
                        <a:pt x="254794" y="21431"/>
                      </a:lnTo>
                      <a:lnTo>
                        <a:pt x="207169" y="26194"/>
                      </a:lnTo>
                      <a:lnTo>
                        <a:pt x="176213" y="54769"/>
                      </a:lnTo>
                      <a:lnTo>
                        <a:pt x="166688" y="88106"/>
                      </a:lnTo>
                      <a:lnTo>
                        <a:pt x="147638" y="109537"/>
                      </a:lnTo>
                      <a:lnTo>
                        <a:pt x="121444" y="116681"/>
                      </a:lnTo>
                      <a:lnTo>
                        <a:pt x="71438" y="159544"/>
                      </a:lnTo>
                      <a:lnTo>
                        <a:pt x="47625" y="161925"/>
                      </a:lnTo>
                      <a:lnTo>
                        <a:pt x="0" y="223837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15223C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528" name="Freeform 88">
                  <a:extLst>
                    <a:ext uri="{FF2B5EF4-FFF2-40B4-BE49-F238E27FC236}">
                      <a16:creationId xmlns:a16="http://schemas.microsoft.com/office/drawing/2014/main" id="{729D5B0E-78F4-41BE-B9F9-E29A0528B690}"/>
                    </a:ext>
                  </a:extLst>
                </p:cNvPr>
                <p:cNvSpPr/>
                <p:nvPr/>
              </p:nvSpPr>
              <p:spPr>
                <a:xfrm>
                  <a:off x="5938838" y="1557338"/>
                  <a:ext cx="592931" cy="785812"/>
                </a:xfrm>
                <a:custGeom>
                  <a:avLst/>
                  <a:gdLst>
                    <a:gd name="connsiteX0" fmla="*/ 78581 w 592931"/>
                    <a:gd name="connsiteY0" fmla="*/ 130968 h 785812"/>
                    <a:gd name="connsiteX1" fmla="*/ 30956 w 592931"/>
                    <a:gd name="connsiteY1" fmla="*/ 190500 h 785812"/>
                    <a:gd name="connsiteX2" fmla="*/ 21431 w 592931"/>
                    <a:gd name="connsiteY2" fmla="*/ 219075 h 785812"/>
                    <a:gd name="connsiteX3" fmla="*/ 9525 w 592931"/>
                    <a:gd name="connsiteY3" fmla="*/ 261937 h 785812"/>
                    <a:gd name="connsiteX4" fmla="*/ 16668 w 592931"/>
                    <a:gd name="connsiteY4" fmla="*/ 292893 h 785812"/>
                    <a:gd name="connsiteX5" fmla="*/ 0 w 592931"/>
                    <a:gd name="connsiteY5" fmla="*/ 342900 h 785812"/>
                    <a:gd name="connsiteX6" fmla="*/ 0 w 592931"/>
                    <a:gd name="connsiteY6" fmla="*/ 359568 h 785812"/>
                    <a:gd name="connsiteX7" fmla="*/ 16668 w 592931"/>
                    <a:gd name="connsiteY7" fmla="*/ 390525 h 785812"/>
                    <a:gd name="connsiteX8" fmla="*/ 7143 w 592931"/>
                    <a:gd name="connsiteY8" fmla="*/ 431006 h 785812"/>
                    <a:gd name="connsiteX9" fmla="*/ 33337 w 592931"/>
                    <a:gd name="connsiteY9" fmla="*/ 459581 h 785812"/>
                    <a:gd name="connsiteX10" fmla="*/ 52387 w 592931"/>
                    <a:gd name="connsiteY10" fmla="*/ 488156 h 785812"/>
                    <a:gd name="connsiteX11" fmla="*/ 66675 w 592931"/>
                    <a:gd name="connsiteY11" fmla="*/ 521493 h 785812"/>
                    <a:gd name="connsiteX12" fmla="*/ 71437 w 592931"/>
                    <a:gd name="connsiteY12" fmla="*/ 561975 h 785812"/>
                    <a:gd name="connsiteX13" fmla="*/ 78581 w 592931"/>
                    <a:gd name="connsiteY13" fmla="*/ 628650 h 785812"/>
                    <a:gd name="connsiteX14" fmla="*/ 38100 w 592931"/>
                    <a:gd name="connsiteY14" fmla="*/ 785812 h 785812"/>
                    <a:gd name="connsiteX15" fmla="*/ 61912 w 592931"/>
                    <a:gd name="connsiteY15" fmla="*/ 785812 h 785812"/>
                    <a:gd name="connsiteX16" fmla="*/ 304800 w 592931"/>
                    <a:gd name="connsiteY16" fmla="*/ 731043 h 785812"/>
                    <a:gd name="connsiteX17" fmla="*/ 311943 w 592931"/>
                    <a:gd name="connsiteY17" fmla="*/ 752475 h 785812"/>
                    <a:gd name="connsiteX18" fmla="*/ 504825 w 592931"/>
                    <a:gd name="connsiteY18" fmla="*/ 697706 h 785812"/>
                    <a:gd name="connsiteX19" fmla="*/ 523875 w 592931"/>
                    <a:gd name="connsiteY19" fmla="*/ 673893 h 785812"/>
                    <a:gd name="connsiteX20" fmla="*/ 535781 w 592931"/>
                    <a:gd name="connsiteY20" fmla="*/ 635793 h 785812"/>
                    <a:gd name="connsiteX21" fmla="*/ 519112 w 592931"/>
                    <a:gd name="connsiteY21" fmla="*/ 611981 h 785812"/>
                    <a:gd name="connsiteX22" fmla="*/ 535781 w 592931"/>
                    <a:gd name="connsiteY22" fmla="*/ 583406 h 785812"/>
                    <a:gd name="connsiteX23" fmla="*/ 578643 w 592931"/>
                    <a:gd name="connsiteY23" fmla="*/ 540543 h 785812"/>
                    <a:gd name="connsiteX24" fmla="*/ 592931 w 592931"/>
                    <a:gd name="connsiteY24" fmla="*/ 495300 h 785812"/>
                    <a:gd name="connsiteX25" fmla="*/ 585787 w 592931"/>
                    <a:gd name="connsiteY25" fmla="*/ 423862 h 785812"/>
                    <a:gd name="connsiteX26" fmla="*/ 554831 w 592931"/>
                    <a:gd name="connsiteY26" fmla="*/ 357187 h 785812"/>
                    <a:gd name="connsiteX27" fmla="*/ 531018 w 592931"/>
                    <a:gd name="connsiteY27" fmla="*/ 292893 h 785812"/>
                    <a:gd name="connsiteX28" fmla="*/ 500062 w 592931"/>
                    <a:gd name="connsiteY28" fmla="*/ 271462 h 785812"/>
                    <a:gd name="connsiteX29" fmla="*/ 452437 w 592931"/>
                    <a:gd name="connsiteY29" fmla="*/ 271462 h 785812"/>
                    <a:gd name="connsiteX30" fmla="*/ 416718 w 592931"/>
                    <a:gd name="connsiteY30" fmla="*/ 330993 h 785812"/>
                    <a:gd name="connsiteX31" fmla="*/ 404812 w 592931"/>
                    <a:gd name="connsiteY31" fmla="*/ 350043 h 785812"/>
                    <a:gd name="connsiteX32" fmla="*/ 404812 w 592931"/>
                    <a:gd name="connsiteY32" fmla="*/ 350043 h 785812"/>
                    <a:gd name="connsiteX33" fmla="*/ 364331 w 592931"/>
                    <a:gd name="connsiteY33" fmla="*/ 342900 h 785812"/>
                    <a:gd name="connsiteX34" fmla="*/ 366712 w 592931"/>
                    <a:gd name="connsiteY34" fmla="*/ 311943 h 785812"/>
                    <a:gd name="connsiteX35" fmla="*/ 376237 w 592931"/>
                    <a:gd name="connsiteY35" fmla="*/ 290512 h 785812"/>
                    <a:gd name="connsiteX36" fmla="*/ 388143 w 592931"/>
                    <a:gd name="connsiteY36" fmla="*/ 269081 h 785812"/>
                    <a:gd name="connsiteX37" fmla="*/ 395287 w 592931"/>
                    <a:gd name="connsiteY37" fmla="*/ 252412 h 785812"/>
                    <a:gd name="connsiteX38" fmla="*/ 411956 w 592931"/>
                    <a:gd name="connsiteY38" fmla="*/ 202406 h 785812"/>
                    <a:gd name="connsiteX39" fmla="*/ 400050 w 592931"/>
                    <a:gd name="connsiteY39" fmla="*/ 123825 h 785812"/>
                    <a:gd name="connsiteX40" fmla="*/ 371475 w 592931"/>
                    <a:gd name="connsiteY40" fmla="*/ 100012 h 785812"/>
                    <a:gd name="connsiteX41" fmla="*/ 373856 w 592931"/>
                    <a:gd name="connsiteY41" fmla="*/ 88106 h 785812"/>
                    <a:gd name="connsiteX42" fmla="*/ 381000 w 592931"/>
                    <a:gd name="connsiteY42" fmla="*/ 71437 h 785812"/>
                    <a:gd name="connsiteX43" fmla="*/ 376237 w 592931"/>
                    <a:gd name="connsiteY43" fmla="*/ 59531 h 785812"/>
                    <a:gd name="connsiteX44" fmla="*/ 340518 w 592931"/>
                    <a:gd name="connsiteY44" fmla="*/ 52387 h 785812"/>
                    <a:gd name="connsiteX45" fmla="*/ 321468 w 592931"/>
                    <a:gd name="connsiteY45" fmla="*/ 42862 h 785812"/>
                    <a:gd name="connsiteX46" fmla="*/ 311943 w 592931"/>
                    <a:gd name="connsiteY46" fmla="*/ 30956 h 785812"/>
                    <a:gd name="connsiteX47" fmla="*/ 283368 w 592931"/>
                    <a:gd name="connsiteY47" fmla="*/ 35718 h 785812"/>
                    <a:gd name="connsiteX48" fmla="*/ 261937 w 592931"/>
                    <a:gd name="connsiteY48" fmla="*/ 28575 h 785812"/>
                    <a:gd name="connsiteX49" fmla="*/ 238125 w 592931"/>
                    <a:gd name="connsiteY49" fmla="*/ 14287 h 785812"/>
                    <a:gd name="connsiteX50" fmla="*/ 211931 w 592931"/>
                    <a:gd name="connsiteY50" fmla="*/ 21431 h 785812"/>
                    <a:gd name="connsiteX51" fmla="*/ 197643 w 592931"/>
                    <a:gd name="connsiteY51" fmla="*/ 19050 h 785812"/>
                    <a:gd name="connsiteX52" fmla="*/ 169068 w 592931"/>
                    <a:gd name="connsiteY52" fmla="*/ 0 h 785812"/>
                    <a:gd name="connsiteX53" fmla="*/ 142875 w 592931"/>
                    <a:gd name="connsiteY53" fmla="*/ 30956 h 785812"/>
                    <a:gd name="connsiteX54" fmla="*/ 135731 w 592931"/>
                    <a:gd name="connsiteY54" fmla="*/ 66675 h 785812"/>
                    <a:gd name="connsiteX55" fmla="*/ 135731 w 592931"/>
                    <a:gd name="connsiteY55" fmla="*/ 71437 h 785812"/>
                    <a:gd name="connsiteX56" fmla="*/ 154781 w 592931"/>
                    <a:gd name="connsiteY56" fmla="*/ 76200 h 785812"/>
                    <a:gd name="connsiteX57" fmla="*/ 133350 w 592931"/>
                    <a:gd name="connsiteY57" fmla="*/ 90487 h 785812"/>
                    <a:gd name="connsiteX58" fmla="*/ 78581 w 592931"/>
                    <a:gd name="connsiteY58" fmla="*/ 130968 h 785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592931" h="785812">
                      <a:moveTo>
                        <a:pt x="78581" y="130968"/>
                      </a:moveTo>
                      <a:lnTo>
                        <a:pt x="30956" y="190500"/>
                      </a:lnTo>
                      <a:lnTo>
                        <a:pt x="21431" y="219075"/>
                      </a:lnTo>
                      <a:lnTo>
                        <a:pt x="9525" y="261937"/>
                      </a:lnTo>
                      <a:lnTo>
                        <a:pt x="16668" y="292893"/>
                      </a:lnTo>
                      <a:lnTo>
                        <a:pt x="0" y="342900"/>
                      </a:lnTo>
                      <a:lnTo>
                        <a:pt x="0" y="359568"/>
                      </a:lnTo>
                      <a:lnTo>
                        <a:pt x="16668" y="390525"/>
                      </a:lnTo>
                      <a:lnTo>
                        <a:pt x="7143" y="431006"/>
                      </a:lnTo>
                      <a:lnTo>
                        <a:pt x="33337" y="459581"/>
                      </a:lnTo>
                      <a:lnTo>
                        <a:pt x="52387" y="488156"/>
                      </a:lnTo>
                      <a:lnTo>
                        <a:pt x="66675" y="521493"/>
                      </a:lnTo>
                      <a:lnTo>
                        <a:pt x="71437" y="561975"/>
                      </a:lnTo>
                      <a:lnTo>
                        <a:pt x="78581" y="628650"/>
                      </a:lnTo>
                      <a:lnTo>
                        <a:pt x="38100" y="785812"/>
                      </a:lnTo>
                      <a:lnTo>
                        <a:pt x="61912" y="785812"/>
                      </a:lnTo>
                      <a:lnTo>
                        <a:pt x="304800" y="731043"/>
                      </a:lnTo>
                      <a:lnTo>
                        <a:pt x="311943" y="752475"/>
                      </a:lnTo>
                      <a:lnTo>
                        <a:pt x="504825" y="697706"/>
                      </a:lnTo>
                      <a:lnTo>
                        <a:pt x="523875" y="673893"/>
                      </a:lnTo>
                      <a:lnTo>
                        <a:pt x="535781" y="635793"/>
                      </a:lnTo>
                      <a:lnTo>
                        <a:pt x="519112" y="611981"/>
                      </a:lnTo>
                      <a:lnTo>
                        <a:pt x="535781" y="583406"/>
                      </a:lnTo>
                      <a:lnTo>
                        <a:pt x="578643" y="540543"/>
                      </a:lnTo>
                      <a:lnTo>
                        <a:pt x="592931" y="495300"/>
                      </a:lnTo>
                      <a:lnTo>
                        <a:pt x="585787" y="423862"/>
                      </a:lnTo>
                      <a:lnTo>
                        <a:pt x="554831" y="357187"/>
                      </a:lnTo>
                      <a:lnTo>
                        <a:pt x="531018" y="292893"/>
                      </a:lnTo>
                      <a:lnTo>
                        <a:pt x="500062" y="271462"/>
                      </a:lnTo>
                      <a:lnTo>
                        <a:pt x="452437" y="271462"/>
                      </a:lnTo>
                      <a:lnTo>
                        <a:pt x="416718" y="330993"/>
                      </a:lnTo>
                      <a:lnTo>
                        <a:pt x="404812" y="350043"/>
                      </a:lnTo>
                      <a:lnTo>
                        <a:pt x="404812" y="350043"/>
                      </a:lnTo>
                      <a:lnTo>
                        <a:pt x="364331" y="342900"/>
                      </a:lnTo>
                      <a:lnTo>
                        <a:pt x="366712" y="311943"/>
                      </a:lnTo>
                      <a:lnTo>
                        <a:pt x="376237" y="290512"/>
                      </a:lnTo>
                      <a:lnTo>
                        <a:pt x="388143" y="269081"/>
                      </a:lnTo>
                      <a:lnTo>
                        <a:pt x="395287" y="252412"/>
                      </a:lnTo>
                      <a:lnTo>
                        <a:pt x="411956" y="202406"/>
                      </a:lnTo>
                      <a:lnTo>
                        <a:pt x="400050" y="123825"/>
                      </a:lnTo>
                      <a:lnTo>
                        <a:pt x="371475" y="100012"/>
                      </a:lnTo>
                      <a:lnTo>
                        <a:pt x="373856" y="88106"/>
                      </a:lnTo>
                      <a:lnTo>
                        <a:pt x="381000" y="71437"/>
                      </a:lnTo>
                      <a:lnTo>
                        <a:pt x="376237" y="59531"/>
                      </a:lnTo>
                      <a:lnTo>
                        <a:pt x="340518" y="52387"/>
                      </a:lnTo>
                      <a:lnTo>
                        <a:pt x="321468" y="42862"/>
                      </a:lnTo>
                      <a:lnTo>
                        <a:pt x="311943" y="30956"/>
                      </a:lnTo>
                      <a:lnTo>
                        <a:pt x="283368" y="35718"/>
                      </a:lnTo>
                      <a:lnTo>
                        <a:pt x="261937" y="28575"/>
                      </a:lnTo>
                      <a:lnTo>
                        <a:pt x="238125" y="14287"/>
                      </a:lnTo>
                      <a:lnTo>
                        <a:pt x="211931" y="21431"/>
                      </a:lnTo>
                      <a:lnTo>
                        <a:pt x="197643" y="19050"/>
                      </a:lnTo>
                      <a:lnTo>
                        <a:pt x="169068" y="0"/>
                      </a:lnTo>
                      <a:lnTo>
                        <a:pt x="142875" y="30956"/>
                      </a:lnTo>
                      <a:lnTo>
                        <a:pt x="135731" y="66675"/>
                      </a:lnTo>
                      <a:lnTo>
                        <a:pt x="135731" y="71437"/>
                      </a:lnTo>
                      <a:lnTo>
                        <a:pt x="154781" y="76200"/>
                      </a:lnTo>
                      <a:lnTo>
                        <a:pt x="133350" y="90487"/>
                      </a:lnTo>
                      <a:lnTo>
                        <a:pt x="78581" y="130968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15223C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id="{A28938F8-1229-4618-9C56-2A878A6BBB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04972" y="1983899"/>
                <a:ext cx="994172" cy="692548"/>
                <a:chOff x="6893719" y="1221581"/>
                <a:chExt cx="1193006" cy="831057"/>
              </a:xfrm>
              <a:solidFill>
                <a:srgbClr val="FFFFFF">
                  <a:lumMod val="85000"/>
                </a:srgbClr>
              </a:solidFill>
            </p:grpSpPr>
            <p:sp>
              <p:nvSpPr>
                <p:cNvPr id="525" name="Freeform 85">
                  <a:extLst>
                    <a:ext uri="{FF2B5EF4-FFF2-40B4-BE49-F238E27FC236}">
                      <a16:creationId xmlns:a16="http://schemas.microsoft.com/office/drawing/2014/main" id="{2262AE7F-8A7C-44FF-A4B8-456798D4D0F5}"/>
                    </a:ext>
                  </a:extLst>
                </p:cNvPr>
                <p:cNvSpPr/>
                <p:nvPr/>
              </p:nvSpPr>
              <p:spPr>
                <a:xfrm>
                  <a:off x="6893719" y="1221581"/>
                  <a:ext cx="978694" cy="831057"/>
                </a:xfrm>
                <a:custGeom>
                  <a:avLst/>
                  <a:gdLst>
                    <a:gd name="connsiteX0" fmla="*/ 0 w 978694"/>
                    <a:gd name="connsiteY0" fmla="*/ 831057 h 831057"/>
                    <a:gd name="connsiteX1" fmla="*/ 657225 w 978694"/>
                    <a:gd name="connsiteY1" fmla="*/ 647700 h 831057"/>
                    <a:gd name="connsiteX2" fmla="*/ 709612 w 978694"/>
                    <a:gd name="connsiteY2" fmla="*/ 673894 h 831057"/>
                    <a:gd name="connsiteX3" fmla="*/ 769144 w 978694"/>
                    <a:gd name="connsiteY3" fmla="*/ 733425 h 831057"/>
                    <a:gd name="connsiteX4" fmla="*/ 821531 w 978694"/>
                    <a:gd name="connsiteY4" fmla="*/ 733425 h 831057"/>
                    <a:gd name="connsiteX5" fmla="*/ 866775 w 978694"/>
                    <a:gd name="connsiteY5" fmla="*/ 747713 h 831057"/>
                    <a:gd name="connsiteX6" fmla="*/ 909637 w 978694"/>
                    <a:gd name="connsiteY6" fmla="*/ 745332 h 831057"/>
                    <a:gd name="connsiteX7" fmla="*/ 942975 w 978694"/>
                    <a:gd name="connsiteY7" fmla="*/ 757238 h 831057"/>
                    <a:gd name="connsiteX8" fmla="*/ 962025 w 978694"/>
                    <a:gd name="connsiteY8" fmla="*/ 747713 h 831057"/>
                    <a:gd name="connsiteX9" fmla="*/ 978694 w 978694"/>
                    <a:gd name="connsiteY9" fmla="*/ 690563 h 831057"/>
                    <a:gd name="connsiteX10" fmla="*/ 919162 w 978694"/>
                    <a:gd name="connsiteY10" fmla="*/ 581025 h 831057"/>
                    <a:gd name="connsiteX11" fmla="*/ 912019 w 978694"/>
                    <a:gd name="connsiteY11" fmla="*/ 507207 h 831057"/>
                    <a:gd name="connsiteX12" fmla="*/ 895350 w 978694"/>
                    <a:gd name="connsiteY12" fmla="*/ 471488 h 831057"/>
                    <a:gd name="connsiteX13" fmla="*/ 890587 w 978694"/>
                    <a:gd name="connsiteY13" fmla="*/ 383382 h 831057"/>
                    <a:gd name="connsiteX14" fmla="*/ 833437 w 978694"/>
                    <a:gd name="connsiteY14" fmla="*/ 204788 h 831057"/>
                    <a:gd name="connsiteX15" fmla="*/ 800100 w 978694"/>
                    <a:gd name="connsiteY15" fmla="*/ 176213 h 831057"/>
                    <a:gd name="connsiteX16" fmla="*/ 769144 w 978694"/>
                    <a:gd name="connsiteY16" fmla="*/ 85725 h 831057"/>
                    <a:gd name="connsiteX17" fmla="*/ 757237 w 978694"/>
                    <a:gd name="connsiteY17" fmla="*/ 50007 h 831057"/>
                    <a:gd name="connsiteX18" fmla="*/ 740569 w 978694"/>
                    <a:gd name="connsiteY18" fmla="*/ 0 h 831057"/>
                    <a:gd name="connsiteX19" fmla="*/ 528637 w 978694"/>
                    <a:gd name="connsiteY19" fmla="*/ 83344 h 831057"/>
                    <a:gd name="connsiteX20" fmla="*/ 485775 w 978694"/>
                    <a:gd name="connsiteY20" fmla="*/ 123825 h 831057"/>
                    <a:gd name="connsiteX21" fmla="*/ 471487 w 978694"/>
                    <a:gd name="connsiteY21" fmla="*/ 178594 h 831057"/>
                    <a:gd name="connsiteX22" fmla="*/ 471487 w 978694"/>
                    <a:gd name="connsiteY22" fmla="*/ 221457 h 831057"/>
                    <a:gd name="connsiteX23" fmla="*/ 461962 w 978694"/>
                    <a:gd name="connsiteY23" fmla="*/ 242888 h 831057"/>
                    <a:gd name="connsiteX24" fmla="*/ 421481 w 978694"/>
                    <a:gd name="connsiteY24" fmla="*/ 278607 h 831057"/>
                    <a:gd name="connsiteX25" fmla="*/ 411956 w 978694"/>
                    <a:gd name="connsiteY25" fmla="*/ 302419 h 831057"/>
                    <a:gd name="connsiteX26" fmla="*/ 411956 w 978694"/>
                    <a:gd name="connsiteY26" fmla="*/ 302419 h 831057"/>
                    <a:gd name="connsiteX27" fmla="*/ 435769 w 978694"/>
                    <a:gd name="connsiteY27" fmla="*/ 307182 h 831057"/>
                    <a:gd name="connsiteX28" fmla="*/ 457200 w 978694"/>
                    <a:gd name="connsiteY28" fmla="*/ 326232 h 831057"/>
                    <a:gd name="connsiteX29" fmla="*/ 435769 w 978694"/>
                    <a:gd name="connsiteY29" fmla="*/ 369094 h 831057"/>
                    <a:gd name="connsiteX30" fmla="*/ 466725 w 978694"/>
                    <a:gd name="connsiteY30" fmla="*/ 400050 h 831057"/>
                    <a:gd name="connsiteX31" fmla="*/ 461962 w 978694"/>
                    <a:gd name="connsiteY31" fmla="*/ 431007 h 831057"/>
                    <a:gd name="connsiteX32" fmla="*/ 426244 w 978694"/>
                    <a:gd name="connsiteY32" fmla="*/ 433388 h 831057"/>
                    <a:gd name="connsiteX33" fmla="*/ 373856 w 978694"/>
                    <a:gd name="connsiteY33" fmla="*/ 483394 h 831057"/>
                    <a:gd name="connsiteX34" fmla="*/ 330994 w 978694"/>
                    <a:gd name="connsiteY34" fmla="*/ 507207 h 831057"/>
                    <a:gd name="connsiteX35" fmla="*/ 309562 w 978694"/>
                    <a:gd name="connsiteY35" fmla="*/ 526257 h 831057"/>
                    <a:gd name="connsiteX36" fmla="*/ 283369 w 978694"/>
                    <a:gd name="connsiteY36" fmla="*/ 526257 h 831057"/>
                    <a:gd name="connsiteX37" fmla="*/ 235744 w 978694"/>
                    <a:gd name="connsiteY37" fmla="*/ 523875 h 831057"/>
                    <a:gd name="connsiteX38" fmla="*/ 178594 w 978694"/>
                    <a:gd name="connsiteY38" fmla="*/ 547688 h 831057"/>
                    <a:gd name="connsiteX39" fmla="*/ 123825 w 978694"/>
                    <a:gd name="connsiteY39" fmla="*/ 569119 h 831057"/>
                    <a:gd name="connsiteX40" fmla="*/ 123825 w 978694"/>
                    <a:gd name="connsiteY40" fmla="*/ 569119 h 831057"/>
                    <a:gd name="connsiteX41" fmla="*/ 109537 w 978694"/>
                    <a:gd name="connsiteY41" fmla="*/ 633413 h 831057"/>
                    <a:gd name="connsiteX42" fmla="*/ 109537 w 978694"/>
                    <a:gd name="connsiteY42" fmla="*/ 633413 h 831057"/>
                    <a:gd name="connsiteX43" fmla="*/ 140494 w 978694"/>
                    <a:gd name="connsiteY43" fmla="*/ 640557 h 831057"/>
                    <a:gd name="connsiteX44" fmla="*/ 147637 w 978694"/>
                    <a:gd name="connsiteY44" fmla="*/ 671513 h 831057"/>
                    <a:gd name="connsiteX45" fmla="*/ 138112 w 978694"/>
                    <a:gd name="connsiteY45" fmla="*/ 702469 h 831057"/>
                    <a:gd name="connsiteX46" fmla="*/ 0 w 978694"/>
                    <a:gd name="connsiteY46" fmla="*/ 831057 h 8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78694" h="831057">
                      <a:moveTo>
                        <a:pt x="0" y="831057"/>
                      </a:moveTo>
                      <a:lnTo>
                        <a:pt x="657225" y="647700"/>
                      </a:lnTo>
                      <a:lnTo>
                        <a:pt x="709612" y="673894"/>
                      </a:lnTo>
                      <a:lnTo>
                        <a:pt x="769144" y="733425"/>
                      </a:lnTo>
                      <a:lnTo>
                        <a:pt x="821531" y="733425"/>
                      </a:lnTo>
                      <a:lnTo>
                        <a:pt x="866775" y="747713"/>
                      </a:lnTo>
                      <a:lnTo>
                        <a:pt x="909637" y="745332"/>
                      </a:lnTo>
                      <a:lnTo>
                        <a:pt x="942975" y="757238"/>
                      </a:lnTo>
                      <a:lnTo>
                        <a:pt x="962025" y="747713"/>
                      </a:lnTo>
                      <a:lnTo>
                        <a:pt x="978694" y="690563"/>
                      </a:lnTo>
                      <a:lnTo>
                        <a:pt x="919162" y="581025"/>
                      </a:lnTo>
                      <a:lnTo>
                        <a:pt x="912019" y="507207"/>
                      </a:lnTo>
                      <a:lnTo>
                        <a:pt x="895350" y="471488"/>
                      </a:lnTo>
                      <a:lnTo>
                        <a:pt x="890587" y="383382"/>
                      </a:lnTo>
                      <a:lnTo>
                        <a:pt x="833437" y="204788"/>
                      </a:lnTo>
                      <a:lnTo>
                        <a:pt x="800100" y="176213"/>
                      </a:lnTo>
                      <a:lnTo>
                        <a:pt x="769144" y="85725"/>
                      </a:lnTo>
                      <a:lnTo>
                        <a:pt x="757237" y="50007"/>
                      </a:lnTo>
                      <a:lnTo>
                        <a:pt x="740569" y="0"/>
                      </a:lnTo>
                      <a:lnTo>
                        <a:pt x="528637" y="83344"/>
                      </a:lnTo>
                      <a:lnTo>
                        <a:pt x="485775" y="123825"/>
                      </a:lnTo>
                      <a:lnTo>
                        <a:pt x="471487" y="178594"/>
                      </a:lnTo>
                      <a:lnTo>
                        <a:pt x="471487" y="221457"/>
                      </a:lnTo>
                      <a:lnTo>
                        <a:pt x="461962" y="242888"/>
                      </a:lnTo>
                      <a:lnTo>
                        <a:pt x="421481" y="278607"/>
                      </a:lnTo>
                      <a:lnTo>
                        <a:pt x="411956" y="302419"/>
                      </a:lnTo>
                      <a:lnTo>
                        <a:pt x="411956" y="302419"/>
                      </a:lnTo>
                      <a:lnTo>
                        <a:pt x="435769" y="307182"/>
                      </a:lnTo>
                      <a:lnTo>
                        <a:pt x="457200" y="326232"/>
                      </a:lnTo>
                      <a:lnTo>
                        <a:pt x="435769" y="369094"/>
                      </a:lnTo>
                      <a:lnTo>
                        <a:pt x="466725" y="400050"/>
                      </a:lnTo>
                      <a:lnTo>
                        <a:pt x="461962" y="431007"/>
                      </a:lnTo>
                      <a:lnTo>
                        <a:pt x="426244" y="433388"/>
                      </a:lnTo>
                      <a:lnTo>
                        <a:pt x="373856" y="483394"/>
                      </a:lnTo>
                      <a:lnTo>
                        <a:pt x="330994" y="507207"/>
                      </a:lnTo>
                      <a:lnTo>
                        <a:pt x="309562" y="526257"/>
                      </a:lnTo>
                      <a:lnTo>
                        <a:pt x="283369" y="526257"/>
                      </a:lnTo>
                      <a:lnTo>
                        <a:pt x="235744" y="523875"/>
                      </a:lnTo>
                      <a:lnTo>
                        <a:pt x="178594" y="547688"/>
                      </a:lnTo>
                      <a:lnTo>
                        <a:pt x="123825" y="569119"/>
                      </a:lnTo>
                      <a:lnTo>
                        <a:pt x="123825" y="569119"/>
                      </a:lnTo>
                      <a:lnTo>
                        <a:pt x="109537" y="633413"/>
                      </a:lnTo>
                      <a:lnTo>
                        <a:pt x="109537" y="633413"/>
                      </a:lnTo>
                      <a:lnTo>
                        <a:pt x="140494" y="640557"/>
                      </a:lnTo>
                      <a:lnTo>
                        <a:pt x="147637" y="671513"/>
                      </a:lnTo>
                      <a:lnTo>
                        <a:pt x="138112" y="702469"/>
                      </a:lnTo>
                      <a:lnTo>
                        <a:pt x="0" y="831057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15223C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526" name="Freeform 86">
                  <a:extLst>
                    <a:ext uri="{FF2B5EF4-FFF2-40B4-BE49-F238E27FC236}">
                      <a16:creationId xmlns:a16="http://schemas.microsoft.com/office/drawing/2014/main" id="{F57E2337-6722-4EB9-B067-A3405294B243}"/>
                    </a:ext>
                  </a:extLst>
                </p:cNvPr>
                <p:cNvSpPr/>
                <p:nvPr/>
              </p:nvSpPr>
              <p:spPr>
                <a:xfrm>
                  <a:off x="7831932" y="1854994"/>
                  <a:ext cx="254793" cy="192881"/>
                </a:xfrm>
                <a:custGeom>
                  <a:avLst/>
                  <a:gdLst>
                    <a:gd name="connsiteX0" fmla="*/ 0 w 245269"/>
                    <a:gd name="connsiteY0" fmla="*/ 192881 h 192881"/>
                    <a:gd name="connsiteX1" fmla="*/ 97632 w 245269"/>
                    <a:gd name="connsiteY1" fmla="*/ 130969 h 192881"/>
                    <a:gd name="connsiteX2" fmla="*/ 142875 w 245269"/>
                    <a:gd name="connsiteY2" fmla="*/ 92869 h 192881"/>
                    <a:gd name="connsiteX3" fmla="*/ 245269 w 245269"/>
                    <a:gd name="connsiteY3" fmla="*/ 0 h 192881"/>
                    <a:gd name="connsiteX4" fmla="*/ 226219 w 245269"/>
                    <a:gd name="connsiteY4" fmla="*/ 2381 h 192881"/>
                    <a:gd name="connsiteX5" fmla="*/ 197644 w 245269"/>
                    <a:gd name="connsiteY5" fmla="*/ 28575 h 192881"/>
                    <a:gd name="connsiteX6" fmla="*/ 166688 w 245269"/>
                    <a:gd name="connsiteY6" fmla="*/ 28575 h 192881"/>
                    <a:gd name="connsiteX7" fmla="*/ 150019 w 245269"/>
                    <a:gd name="connsiteY7" fmla="*/ 47625 h 192881"/>
                    <a:gd name="connsiteX8" fmla="*/ 126207 w 245269"/>
                    <a:gd name="connsiteY8" fmla="*/ 50006 h 192881"/>
                    <a:gd name="connsiteX9" fmla="*/ 83344 w 245269"/>
                    <a:gd name="connsiteY9" fmla="*/ 78581 h 192881"/>
                    <a:gd name="connsiteX10" fmla="*/ 54769 w 245269"/>
                    <a:gd name="connsiteY10" fmla="*/ 92869 h 192881"/>
                    <a:gd name="connsiteX11" fmla="*/ 30957 w 245269"/>
                    <a:gd name="connsiteY11" fmla="*/ 119062 h 192881"/>
                    <a:gd name="connsiteX12" fmla="*/ 0 w 245269"/>
                    <a:gd name="connsiteY12" fmla="*/ 192881 h 192881"/>
                    <a:gd name="connsiteX0" fmla="*/ 0 w 245269"/>
                    <a:gd name="connsiteY0" fmla="*/ 192881 h 192881"/>
                    <a:gd name="connsiteX1" fmla="*/ 97632 w 245269"/>
                    <a:gd name="connsiteY1" fmla="*/ 130969 h 192881"/>
                    <a:gd name="connsiteX2" fmla="*/ 142875 w 245269"/>
                    <a:gd name="connsiteY2" fmla="*/ 92869 h 192881"/>
                    <a:gd name="connsiteX3" fmla="*/ 245269 w 245269"/>
                    <a:gd name="connsiteY3" fmla="*/ 0 h 192881"/>
                    <a:gd name="connsiteX4" fmla="*/ 226219 w 245269"/>
                    <a:gd name="connsiteY4" fmla="*/ 2381 h 192881"/>
                    <a:gd name="connsiteX5" fmla="*/ 197644 w 245269"/>
                    <a:gd name="connsiteY5" fmla="*/ 28575 h 192881"/>
                    <a:gd name="connsiteX6" fmla="*/ 166688 w 245269"/>
                    <a:gd name="connsiteY6" fmla="*/ 28575 h 192881"/>
                    <a:gd name="connsiteX7" fmla="*/ 150019 w 245269"/>
                    <a:gd name="connsiteY7" fmla="*/ 47625 h 192881"/>
                    <a:gd name="connsiteX8" fmla="*/ 126207 w 245269"/>
                    <a:gd name="connsiteY8" fmla="*/ 50006 h 192881"/>
                    <a:gd name="connsiteX9" fmla="*/ 83344 w 245269"/>
                    <a:gd name="connsiteY9" fmla="*/ 78581 h 192881"/>
                    <a:gd name="connsiteX10" fmla="*/ 54769 w 245269"/>
                    <a:gd name="connsiteY10" fmla="*/ 92869 h 192881"/>
                    <a:gd name="connsiteX11" fmla="*/ 30957 w 245269"/>
                    <a:gd name="connsiteY11" fmla="*/ 119062 h 192881"/>
                    <a:gd name="connsiteX12" fmla="*/ 14288 w 245269"/>
                    <a:gd name="connsiteY12" fmla="*/ 152400 h 192881"/>
                    <a:gd name="connsiteX13" fmla="*/ 0 w 245269"/>
                    <a:gd name="connsiteY13" fmla="*/ 192881 h 192881"/>
                    <a:gd name="connsiteX0" fmla="*/ 9524 w 254793"/>
                    <a:gd name="connsiteY0" fmla="*/ 192881 h 192881"/>
                    <a:gd name="connsiteX1" fmla="*/ 107156 w 254793"/>
                    <a:gd name="connsiteY1" fmla="*/ 130969 h 192881"/>
                    <a:gd name="connsiteX2" fmla="*/ 152399 w 254793"/>
                    <a:gd name="connsiteY2" fmla="*/ 92869 h 192881"/>
                    <a:gd name="connsiteX3" fmla="*/ 254793 w 254793"/>
                    <a:gd name="connsiteY3" fmla="*/ 0 h 192881"/>
                    <a:gd name="connsiteX4" fmla="*/ 235743 w 254793"/>
                    <a:gd name="connsiteY4" fmla="*/ 2381 h 192881"/>
                    <a:gd name="connsiteX5" fmla="*/ 207168 w 254793"/>
                    <a:gd name="connsiteY5" fmla="*/ 28575 h 192881"/>
                    <a:gd name="connsiteX6" fmla="*/ 176212 w 254793"/>
                    <a:gd name="connsiteY6" fmla="*/ 28575 h 192881"/>
                    <a:gd name="connsiteX7" fmla="*/ 159543 w 254793"/>
                    <a:gd name="connsiteY7" fmla="*/ 47625 h 192881"/>
                    <a:gd name="connsiteX8" fmla="*/ 135731 w 254793"/>
                    <a:gd name="connsiteY8" fmla="*/ 50006 h 192881"/>
                    <a:gd name="connsiteX9" fmla="*/ 92868 w 254793"/>
                    <a:gd name="connsiteY9" fmla="*/ 78581 h 192881"/>
                    <a:gd name="connsiteX10" fmla="*/ 64293 w 254793"/>
                    <a:gd name="connsiteY10" fmla="*/ 92869 h 192881"/>
                    <a:gd name="connsiteX11" fmla="*/ 40481 w 254793"/>
                    <a:gd name="connsiteY11" fmla="*/ 119062 h 192881"/>
                    <a:gd name="connsiteX12" fmla="*/ 0 w 254793"/>
                    <a:gd name="connsiteY12" fmla="*/ 159544 h 192881"/>
                    <a:gd name="connsiteX13" fmla="*/ 9524 w 254793"/>
                    <a:gd name="connsiteY13" fmla="*/ 192881 h 192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4793" h="192881">
                      <a:moveTo>
                        <a:pt x="9524" y="192881"/>
                      </a:moveTo>
                      <a:lnTo>
                        <a:pt x="107156" y="130969"/>
                      </a:lnTo>
                      <a:lnTo>
                        <a:pt x="152399" y="92869"/>
                      </a:lnTo>
                      <a:lnTo>
                        <a:pt x="254793" y="0"/>
                      </a:lnTo>
                      <a:lnTo>
                        <a:pt x="235743" y="2381"/>
                      </a:lnTo>
                      <a:lnTo>
                        <a:pt x="207168" y="28575"/>
                      </a:lnTo>
                      <a:lnTo>
                        <a:pt x="176212" y="28575"/>
                      </a:lnTo>
                      <a:lnTo>
                        <a:pt x="159543" y="47625"/>
                      </a:lnTo>
                      <a:lnTo>
                        <a:pt x="135731" y="50006"/>
                      </a:lnTo>
                      <a:lnTo>
                        <a:pt x="92868" y="78581"/>
                      </a:lnTo>
                      <a:lnTo>
                        <a:pt x="64293" y="92869"/>
                      </a:lnTo>
                      <a:lnTo>
                        <a:pt x="40481" y="119062"/>
                      </a:lnTo>
                      <a:lnTo>
                        <a:pt x="0" y="159544"/>
                      </a:lnTo>
                      <a:lnTo>
                        <a:pt x="9524" y="192881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15223C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FA4264EA-A82B-46E0-8433-F494B4A0C9F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88677" y="3009822"/>
                <a:ext cx="950516" cy="636984"/>
                <a:chOff x="6634163" y="2452688"/>
                <a:chExt cx="1140619" cy="764381"/>
              </a:xfrm>
              <a:solidFill>
                <a:srgbClr val="2E5497"/>
              </a:solidFill>
            </p:grpSpPr>
            <p:sp>
              <p:nvSpPr>
                <p:cNvPr id="523" name="Freeform 83">
                  <a:extLst>
                    <a:ext uri="{FF2B5EF4-FFF2-40B4-BE49-F238E27FC236}">
                      <a16:creationId xmlns:a16="http://schemas.microsoft.com/office/drawing/2014/main" id="{524F3B5D-0777-424D-A418-DEAD0E0C3C55}"/>
                    </a:ext>
                  </a:extLst>
                </p:cNvPr>
                <p:cNvSpPr/>
                <p:nvPr/>
              </p:nvSpPr>
              <p:spPr>
                <a:xfrm>
                  <a:off x="6634163" y="2452688"/>
                  <a:ext cx="1131093" cy="764381"/>
                </a:xfrm>
                <a:custGeom>
                  <a:avLst/>
                  <a:gdLst>
                    <a:gd name="connsiteX0" fmla="*/ 0 w 1131093"/>
                    <a:gd name="connsiteY0" fmla="*/ 764381 h 764381"/>
                    <a:gd name="connsiteX1" fmla="*/ 57150 w 1131093"/>
                    <a:gd name="connsiteY1" fmla="*/ 754856 h 764381"/>
                    <a:gd name="connsiteX2" fmla="*/ 1131093 w 1131093"/>
                    <a:gd name="connsiteY2" fmla="*/ 404812 h 764381"/>
                    <a:gd name="connsiteX3" fmla="*/ 1100137 w 1131093"/>
                    <a:gd name="connsiteY3" fmla="*/ 373856 h 764381"/>
                    <a:gd name="connsiteX4" fmla="*/ 1078706 w 1131093"/>
                    <a:gd name="connsiteY4" fmla="*/ 388143 h 764381"/>
                    <a:gd name="connsiteX5" fmla="*/ 1050131 w 1131093"/>
                    <a:gd name="connsiteY5" fmla="*/ 388143 h 764381"/>
                    <a:gd name="connsiteX6" fmla="*/ 1023937 w 1131093"/>
                    <a:gd name="connsiteY6" fmla="*/ 369093 h 764381"/>
                    <a:gd name="connsiteX7" fmla="*/ 985837 w 1131093"/>
                    <a:gd name="connsiteY7" fmla="*/ 371475 h 764381"/>
                    <a:gd name="connsiteX8" fmla="*/ 985837 w 1131093"/>
                    <a:gd name="connsiteY8" fmla="*/ 371475 h 764381"/>
                    <a:gd name="connsiteX9" fmla="*/ 1012031 w 1131093"/>
                    <a:gd name="connsiteY9" fmla="*/ 345281 h 764381"/>
                    <a:gd name="connsiteX10" fmla="*/ 1038225 w 1131093"/>
                    <a:gd name="connsiteY10" fmla="*/ 354806 h 764381"/>
                    <a:gd name="connsiteX11" fmla="*/ 1062037 w 1131093"/>
                    <a:gd name="connsiteY11" fmla="*/ 366712 h 764381"/>
                    <a:gd name="connsiteX12" fmla="*/ 1057275 w 1131093"/>
                    <a:gd name="connsiteY12" fmla="*/ 345281 h 764381"/>
                    <a:gd name="connsiteX13" fmla="*/ 1040606 w 1131093"/>
                    <a:gd name="connsiteY13" fmla="*/ 330993 h 764381"/>
                    <a:gd name="connsiteX14" fmla="*/ 1016793 w 1131093"/>
                    <a:gd name="connsiteY14" fmla="*/ 330993 h 764381"/>
                    <a:gd name="connsiteX15" fmla="*/ 997743 w 1131093"/>
                    <a:gd name="connsiteY15" fmla="*/ 300037 h 764381"/>
                    <a:gd name="connsiteX16" fmla="*/ 1026318 w 1131093"/>
                    <a:gd name="connsiteY16" fmla="*/ 300037 h 764381"/>
                    <a:gd name="connsiteX17" fmla="*/ 1028700 w 1131093"/>
                    <a:gd name="connsiteY17" fmla="*/ 280987 h 764381"/>
                    <a:gd name="connsiteX18" fmla="*/ 957262 w 1131093"/>
                    <a:gd name="connsiteY18" fmla="*/ 233362 h 764381"/>
                    <a:gd name="connsiteX19" fmla="*/ 976312 w 1131093"/>
                    <a:gd name="connsiteY19" fmla="*/ 216693 h 764381"/>
                    <a:gd name="connsiteX20" fmla="*/ 1016793 w 1131093"/>
                    <a:gd name="connsiteY20" fmla="*/ 238125 h 764381"/>
                    <a:gd name="connsiteX21" fmla="*/ 1019175 w 1131093"/>
                    <a:gd name="connsiteY21" fmla="*/ 207168 h 764381"/>
                    <a:gd name="connsiteX22" fmla="*/ 983456 w 1131093"/>
                    <a:gd name="connsiteY22" fmla="*/ 169068 h 764381"/>
                    <a:gd name="connsiteX23" fmla="*/ 926306 w 1131093"/>
                    <a:gd name="connsiteY23" fmla="*/ 171450 h 764381"/>
                    <a:gd name="connsiteX24" fmla="*/ 897731 w 1131093"/>
                    <a:gd name="connsiteY24" fmla="*/ 147637 h 764381"/>
                    <a:gd name="connsiteX25" fmla="*/ 873918 w 1131093"/>
                    <a:gd name="connsiteY25" fmla="*/ 150018 h 764381"/>
                    <a:gd name="connsiteX26" fmla="*/ 850106 w 1131093"/>
                    <a:gd name="connsiteY26" fmla="*/ 138112 h 764381"/>
                    <a:gd name="connsiteX27" fmla="*/ 859631 w 1131093"/>
                    <a:gd name="connsiteY27" fmla="*/ 73818 h 764381"/>
                    <a:gd name="connsiteX28" fmla="*/ 826293 w 1131093"/>
                    <a:gd name="connsiteY28" fmla="*/ 42862 h 764381"/>
                    <a:gd name="connsiteX29" fmla="*/ 754856 w 1131093"/>
                    <a:gd name="connsiteY29" fmla="*/ 0 h 764381"/>
                    <a:gd name="connsiteX30" fmla="*/ 728662 w 1131093"/>
                    <a:gd name="connsiteY30" fmla="*/ 14287 h 764381"/>
                    <a:gd name="connsiteX31" fmla="*/ 721518 w 1131093"/>
                    <a:gd name="connsiteY31" fmla="*/ 42862 h 764381"/>
                    <a:gd name="connsiteX32" fmla="*/ 714375 w 1131093"/>
                    <a:gd name="connsiteY32" fmla="*/ 50006 h 764381"/>
                    <a:gd name="connsiteX33" fmla="*/ 666750 w 1131093"/>
                    <a:gd name="connsiteY33" fmla="*/ 35718 h 764381"/>
                    <a:gd name="connsiteX34" fmla="*/ 645318 w 1131093"/>
                    <a:gd name="connsiteY34" fmla="*/ 42862 h 764381"/>
                    <a:gd name="connsiteX35" fmla="*/ 647700 w 1131093"/>
                    <a:gd name="connsiteY35" fmla="*/ 73818 h 764381"/>
                    <a:gd name="connsiteX36" fmla="*/ 566737 w 1131093"/>
                    <a:gd name="connsiteY36" fmla="*/ 180975 h 764381"/>
                    <a:gd name="connsiteX37" fmla="*/ 559593 w 1131093"/>
                    <a:gd name="connsiteY37" fmla="*/ 226218 h 764381"/>
                    <a:gd name="connsiteX38" fmla="*/ 500062 w 1131093"/>
                    <a:gd name="connsiteY38" fmla="*/ 261937 h 764381"/>
                    <a:gd name="connsiteX39" fmla="*/ 466725 w 1131093"/>
                    <a:gd name="connsiteY39" fmla="*/ 328612 h 764381"/>
                    <a:gd name="connsiteX40" fmla="*/ 450056 w 1131093"/>
                    <a:gd name="connsiteY40" fmla="*/ 364331 h 764381"/>
                    <a:gd name="connsiteX41" fmla="*/ 435768 w 1131093"/>
                    <a:gd name="connsiteY41" fmla="*/ 476250 h 764381"/>
                    <a:gd name="connsiteX42" fmla="*/ 433387 w 1131093"/>
                    <a:gd name="connsiteY42" fmla="*/ 490537 h 764381"/>
                    <a:gd name="connsiteX43" fmla="*/ 381000 w 1131093"/>
                    <a:gd name="connsiteY43" fmla="*/ 516731 h 764381"/>
                    <a:gd name="connsiteX44" fmla="*/ 326231 w 1131093"/>
                    <a:gd name="connsiteY44" fmla="*/ 540543 h 764381"/>
                    <a:gd name="connsiteX45" fmla="*/ 297656 w 1131093"/>
                    <a:gd name="connsiteY45" fmla="*/ 554831 h 764381"/>
                    <a:gd name="connsiteX46" fmla="*/ 285750 w 1131093"/>
                    <a:gd name="connsiteY46" fmla="*/ 597693 h 764381"/>
                    <a:gd name="connsiteX47" fmla="*/ 242887 w 1131093"/>
                    <a:gd name="connsiteY47" fmla="*/ 576262 h 764381"/>
                    <a:gd name="connsiteX48" fmla="*/ 226218 w 1131093"/>
                    <a:gd name="connsiteY48" fmla="*/ 573881 h 764381"/>
                    <a:gd name="connsiteX49" fmla="*/ 176212 w 1131093"/>
                    <a:gd name="connsiteY49" fmla="*/ 521493 h 764381"/>
                    <a:gd name="connsiteX50" fmla="*/ 159543 w 1131093"/>
                    <a:gd name="connsiteY50" fmla="*/ 531018 h 764381"/>
                    <a:gd name="connsiteX51" fmla="*/ 157162 w 1131093"/>
                    <a:gd name="connsiteY51" fmla="*/ 581025 h 764381"/>
                    <a:gd name="connsiteX52" fmla="*/ 100012 w 1131093"/>
                    <a:gd name="connsiteY52" fmla="*/ 626268 h 764381"/>
                    <a:gd name="connsiteX53" fmla="*/ 85725 w 1131093"/>
                    <a:gd name="connsiteY53" fmla="*/ 683418 h 764381"/>
                    <a:gd name="connsiteX54" fmla="*/ 0 w 1131093"/>
                    <a:gd name="connsiteY54" fmla="*/ 764381 h 76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131093" h="764381">
                      <a:moveTo>
                        <a:pt x="0" y="764381"/>
                      </a:moveTo>
                      <a:lnTo>
                        <a:pt x="57150" y="754856"/>
                      </a:lnTo>
                      <a:lnTo>
                        <a:pt x="1131093" y="404812"/>
                      </a:lnTo>
                      <a:lnTo>
                        <a:pt x="1100137" y="373856"/>
                      </a:lnTo>
                      <a:lnTo>
                        <a:pt x="1078706" y="388143"/>
                      </a:lnTo>
                      <a:lnTo>
                        <a:pt x="1050131" y="388143"/>
                      </a:lnTo>
                      <a:lnTo>
                        <a:pt x="1023937" y="369093"/>
                      </a:lnTo>
                      <a:lnTo>
                        <a:pt x="985837" y="371475"/>
                      </a:lnTo>
                      <a:lnTo>
                        <a:pt x="985837" y="371475"/>
                      </a:lnTo>
                      <a:lnTo>
                        <a:pt x="1012031" y="345281"/>
                      </a:lnTo>
                      <a:lnTo>
                        <a:pt x="1038225" y="354806"/>
                      </a:lnTo>
                      <a:lnTo>
                        <a:pt x="1062037" y="366712"/>
                      </a:lnTo>
                      <a:lnTo>
                        <a:pt x="1057275" y="345281"/>
                      </a:lnTo>
                      <a:lnTo>
                        <a:pt x="1040606" y="330993"/>
                      </a:lnTo>
                      <a:lnTo>
                        <a:pt x="1016793" y="330993"/>
                      </a:lnTo>
                      <a:lnTo>
                        <a:pt x="997743" y="300037"/>
                      </a:lnTo>
                      <a:lnTo>
                        <a:pt x="1026318" y="300037"/>
                      </a:lnTo>
                      <a:lnTo>
                        <a:pt x="1028700" y="280987"/>
                      </a:lnTo>
                      <a:lnTo>
                        <a:pt x="957262" y="233362"/>
                      </a:lnTo>
                      <a:lnTo>
                        <a:pt x="976312" y="216693"/>
                      </a:lnTo>
                      <a:lnTo>
                        <a:pt x="1016793" y="238125"/>
                      </a:lnTo>
                      <a:lnTo>
                        <a:pt x="1019175" y="207168"/>
                      </a:lnTo>
                      <a:lnTo>
                        <a:pt x="983456" y="169068"/>
                      </a:lnTo>
                      <a:lnTo>
                        <a:pt x="926306" y="171450"/>
                      </a:lnTo>
                      <a:lnTo>
                        <a:pt x="897731" y="147637"/>
                      </a:lnTo>
                      <a:lnTo>
                        <a:pt x="873918" y="150018"/>
                      </a:lnTo>
                      <a:lnTo>
                        <a:pt x="850106" y="138112"/>
                      </a:lnTo>
                      <a:lnTo>
                        <a:pt x="859631" y="73818"/>
                      </a:lnTo>
                      <a:lnTo>
                        <a:pt x="826293" y="42862"/>
                      </a:lnTo>
                      <a:lnTo>
                        <a:pt x="754856" y="0"/>
                      </a:lnTo>
                      <a:lnTo>
                        <a:pt x="728662" y="14287"/>
                      </a:lnTo>
                      <a:lnTo>
                        <a:pt x="721518" y="42862"/>
                      </a:lnTo>
                      <a:lnTo>
                        <a:pt x="714375" y="50006"/>
                      </a:lnTo>
                      <a:lnTo>
                        <a:pt x="666750" y="35718"/>
                      </a:lnTo>
                      <a:lnTo>
                        <a:pt x="645318" y="42862"/>
                      </a:lnTo>
                      <a:lnTo>
                        <a:pt x="647700" y="73818"/>
                      </a:lnTo>
                      <a:lnTo>
                        <a:pt x="566737" y="180975"/>
                      </a:lnTo>
                      <a:lnTo>
                        <a:pt x="559593" y="226218"/>
                      </a:lnTo>
                      <a:lnTo>
                        <a:pt x="500062" y="261937"/>
                      </a:lnTo>
                      <a:lnTo>
                        <a:pt x="466725" y="328612"/>
                      </a:lnTo>
                      <a:lnTo>
                        <a:pt x="450056" y="364331"/>
                      </a:lnTo>
                      <a:lnTo>
                        <a:pt x="435768" y="476250"/>
                      </a:lnTo>
                      <a:lnTo>
                        <a:pt x="433387" y="490537"/>
                      </a:lnTo>
                      <a:lnTo>
                        <a:pt x="381000" y="516731"/>
                      </a:lnTo>
                      <a:lnTo>
                        <a:pt x="326231" y="540543"/>
                      </a:lnTo>
                      <a:lnTo>
                        <a:pt x="297656" y="554831"/>
                      </a:lnTo>
                      <a:lnTo>
                        <a:pt x="285750" y="597693"/>
                      </a:lnTo>
                      <a:lnTo>
                        <a:pt x="242887" y="576262"/>
                      </a:lnTo>
                      <a:lnTo>
                        <a:pt x="226218" y="573881"/>
                      </a:lnTo>
                      <a:lnTo>
                        <a:pt x="176212" y="521493"/>
                      </a:lnTo>
                      <a:lnTo>
                        <a:pt x="159543" y="531018"/>
                      </a:lnTo>
                      <a:lnTo>
                        <a:pt x="157162" y="581025"/>
                      </a:lnTo>
                      <a:lnTo>
                        <a:pt x="100012" y="626268"/>
                      </a:lnTo>
                      <a:lnTo>
                        <a:pt x="85725" y="683418"/>
                      </a:lnTo>
                      <a:lnTo>
                        <a:pt x="0" y="764381"/>
                      </a:lnTo>
                      <a:close/>
                    </a:path>
                  </a:pathLst>
                </a:custGeom>
                <a:solidFill>
                  <a:srgbClr val="4F81BD">
                    <a:lumMod val="75000"/>
                  </a:srgbClr>
                </a:solidFill>
                <a:ln w="12700" cap="flat" cmpd="sng" algn="ctr">
                  <a:solidFill>
                    <a:srgbClr val="15223C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524" name="Freeform 84">
                  <a:extLst>
                    <a:ext uri="{FF2B5EF4-FFF2-40B4-BE49-F238E27FC236}">
                      <a16:creationId xmlns:a16="http://schemas.microsoft.com/office/drawing/2014/main" id="{3DBAA8B9-C231-4537-8874-0E19ED6A470B}"/>
                    </a:ext>
                  </a:extLst>
                </p:cNvPr>
                <p:cNvSpPr/>
                <p:nvPr/>
              </p:nvSpPr>
              <p:spPr>
                <a:xfrm>
                  <a:off x="7724776" y="2605088"/>
                  <a:ext cx="50006" cy="109537"/>
                </a:xfrm>
                <a:custGeom>
                  <a:avLst/>
                  <a:gdLst>
                    <a:gd name="connsiteX0" fmla="*/ 14288 w 40481"/>
                    <a:gd name="connsiteY0" fmla="*/ 0 h 109537"/>
                    <a:gd name="connsiteX1" fmla="*/ 4763 w 40481"/>
                    <a:gd name="connsiteY1" fmla="*/ 57150 h 109537"/>
                    <a:gd name="connsiteX2" fmla="*/ 0 w 40481"/>
                    <a:gd name="connsiteY2" fmla="*/ 95250 h 109537"/>
                    <a:gd name="connsiteX3" fmla="*/ 9525 w 40481"/>
                    <a:gd name="connsiteY3" fmla="*/ 109537 h 109537"/>
                    <a:gd name="connsiteX4" fmla="*/ 30956 w 40481"/>
                    <a:gd name="connsiteY4" fmla="*/ 90487 h 109537"/>
                    <a:gd name="connsiteX5" fmla="*/ 40481 w 40481"/>
                    <a:gd name="connsiteY5" fmla="*/ 52387 h 109537"/>
                    <a:gd name="connsiteX6" fmla="*/ 14288 w 40481"/>
                    <a:gd name="connsiteY6" fmla="*/ 0 h 109537"/>
                    <a:gd name="connsiteX0" fmla="*/ 14288 w 50006"/>
                    <a:gd name="connsiteY0" fmla="*/ 0 h 109537"/>
                    <a:gd name="connsiteX1" fmla="*/ 4763 w 50006"/>
                    <a:gd name="connsiteY1" fmla="*/ 57150 h 109537"/>
                    <a:gd name="connsiteX2" fmla="*/ 0 w 50006"/>
                    <a:gd name="connsiteY2" fmla="*/ 95250 h 109537"/>
                    <a:gd name="connsiteX3" fmla="*/ 9525 w 50006"/>
                    <a:gd name="connsiteY3" fmla="*/ 109537 h 109537"/>
                    <a:gd name="connsiteX4" fmla="*/ 30956 w 50006"/>
                    <a:gd name="connsiteY4" fmla="*/ 90487 h 109537"/>
                    <a:gd name="connsiteX5" fmla="*/ 50006 w 50006"/>
                    <a:gd name="connsiteY5" fmla="*/ 33337 h 109537"/>
                    <a:gd name="connsiteX6" fmla="*/ 14288 w 50006"/>
                    <a:gd name="connsiteY6" fmla="*/ 0 h 109537"/>
                    <a:gd name="connsiteX0" fmla="*/ 14288 w 50006"/>
                    <a:gd name="connsiteY0" fmla="*/ 0 h 109537"/>
                    <a:gd name="connsiteX1" fmla="*/ 4763 w 50006"/>
                    <a:gd name="connsiteY1" fmla="*/ 57150 h 109537"/>
                    <a:gd name="connsiteX2" fmla="*/ 0 w 50006"/>
                    <a:gd name="connsiteY2" fmla="*/ 95250 h 109537"/>
                    <a:gd name="connsiteX3" fmla="*/ 9525 w 50006"/>
                    <a:gd name="connsiteY3" fmla="*/ 109537 h 109537"/>
                    <a:gd name="connsiteX4" fmla="*/ 30956 w 50006"/>
                    <a:gd name="connsiteY4" fmla="*/ 90487 h 109537"/>
                    <a:gd name="connsiteX5" fmla="*/ 50006 w 50006"/>
                    <a:gd name="connsiteY5" fmla="*/ 33337 h 109537"/>
                    <a:gd name="connsiteX6" fmla="*/ 26193 w 50006"/>
                    <a:gd name="connsiteY6" fmla="*/ 11906 h 109537"/>
                    <a:gd name="connsiteX7" fmla="*/ 14288 w 50006"/>
                    <a:gd name="connsiteY7" fmla="*/ 0 h 10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006" h="109537">
                      <a:moveTo>
                        <a:pt x="14288" y="0"/>
                      </a:moveTo>
                      <a:lnTo>
                        <a:pt x="4763" y="57150"/>
                      </a:lnTo>
                      <a:lnTo>
                        <a:pt x="0" y="95250"/>
                      </a:lnTo>
                      <a:lnTo>
                        <a:pt x="9525" y="109537"/>
                      </a:lnTo>
                      <a:lnTo>
                        <a:pt x="30956" y="90487"/>
                      </a:lnTo>
                      <a:lnTo>
                        <a:pt x="50006" y="33337"/>
                      </a:lnTo>
                      <a:lnTo>
                        <a:pt x="26193" y="11906"/>
                      </a:lnTo>
                      <a:lnTo>
                        <a:pt x="14288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15223C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494" name="Freeform 54">
                <a:extLst>
                  <a:ext uri="{FF2B5EF4-FFF2-40B4-BE49-F238E27FC236}">
                    <a16:creationId xmlns:a16="http://schemas.microsoft.com/office/drawing/2014/main" id="{667E0834-34F3-4220-801B-701448E0B8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68219" y="2718594"/>
                <a:ext cx="545042" cy="612510"/>
              </a:xfrm>
              <a:custGeom>
                <a:avLst/>
                <a:gdLst>
                  <a:gd name="connsiteX0" fmla="*/ 0 w 652463"/>
                  <a:gd name="connsiteY0" fmla="*/ 202406 h 735806"/>
                  <a:gd name="connsiteX1" fmla="*/ 114300 w 652463"/>
                  <a:gd name="connsiteY1" fmla="*/ 683419 h 735806"/>
                  <a:gd name="connsiteX2" fmla="*/ 176213 w 652463"/>
                  <a:gd name="connsiteY2" fmla="*/ 711994 h 735806"/>
                  <a:gd name="connsiteX3" fmla="*/ 228600 w 652463"/>
                  <a:gd name="connsiteY3" fmla="*/ 711994 h 735806"/>
                  <a:gd name="connsiteX4" fmla="*/ 340519 w 652463"/>
                  <a:gd name="connsiteY4" fmla="*/ 700087 h 735806"/>
                  <a:gd name="connsiteX5" fmla="*/ 383382 w 652463"/>
                  <a:gd name="connsiteY5" fmla="*/ 681037 h 735806"/>
                  <a:gd name="connsiteX6" fmla="*/ 397669 w 652463"/>
                  <a:gd name="connsiteY6" fmla="*/ 702469 h 735806"/>
                  <a:gd name="connsiteX7" fmla="*/ 419100 w 652463"/>
                  <a:gd name="connsiteY7" fmla="*/ 704850 h 735806"/>
                  <a:gd name="connsiteX8" fmla="*/ 435769 w 652463"/>
                  <a:gd name="connsiteY8" fmla="*/ 731044 h 735806"/>
                  <a:gd name="connsiteX9" fmla="*/ 454819 w 652463"/>
                  <a:gd name="connsiteY9" fmla="*/ 735806 h 735806"/>
                  <a:gd name="connsiteX10" fmla="*/ 509588 w 652463"/>
                  <a:gd name="connsiteY10" fmla="*/ 669131 h 735806"/>
                  <a:gd name="connsiteX11" fmla="*/ 495300 w 652463"/>
                  <a:gd name="connsiteY11" fmla="*/ 650081 h 735806"/>
                  <a:gd name="connsiteX12" fmla="*/ 502444 w 652463"/>
                  <a:gd name="connsiteY12" fmla="*/ 611981 h 735806"/>
                  <a:gd name="connsiteX13" fmla="*/ 535782 w 652463"/>
                  <a:gd name="connsiteY13" fmla="*/ 600075 h 735806"/>
                  <a:gd name="connsiteX14" fmla="*/ 542925 w 652463"/>
                  <a:gd name="connsiteY14" fmla="*/ 623887 h 735806"/>
                  <a:gd name="connsiteX15" fmla="*/ 564357 w 652463"/>
                  <a:gd name="connsiteY15" fmla="*/ 597694 h 735806"/>
                  <a:gd name="connsiteX16" fmla="*/ 552450 w 652463"/>
                  <a:gd name="connsiteY16" fmla="*/ 566737 h 735806"/>
                  <a:gd name="connsiteX17" fmla="*/ 538163 w 652463"/>
                  <a:gd name="connsiteY17" fmla="*/ 545306 h 735806"/>
                  <a:gd name="connsiteX18" fmla="*/ 564357 w 652463"/>
                  <a:gd name="connsiteY18" fmla="*/ 526256 h 735806"/>
                  <a:gd name="connsiteX19" fmla="*/ 621507 w 652463"/>
                  <a:gd name="connsiteY19" fmla="*/ 464344 h 735806"/>
                  <a:gd name="connsiteX20" fmla="*/ 652463 w 652463"/>
                  <a:gd name="connsiteY20" fmla="*/ 404812 h 735806"/>
                  <a:gd name="connsiteX21" fmla="*/ 650082 w 652463"/>
                  <a:gd name="connsiteY21" fmla="*/ 228600 h 735806"/>
                  <a:gd name="connsiteX22" fmla="*/ 581025 w 652463"/>
                  <a:gd name="connsiteY22" fmla="*/ 0 h 735806"/>
                  <a:gd name="connsiteX23" fmla="*/ 385763 w 652463"/>
                  <a:gd name="connsiteY23" fmla="*/ 159544 h 735806"/>
                  <a:gd name="connsiteX24" fmla="*/ 330994 w 652463"/>
                  <a:gd name="connsiteY24" fmla="*/ 178594 h 735806"/>
                  <a:gd name="connsiteX25" fmla="*/ 304800 w 652463"/>
                  <a:gd name="connsiteY25" fmla="*/ 197644 h 735806"/>
                  <a:gd name="connsiteX26" fmla="*/ 278607 w 652463"/>
                  <a:gd name="connsiteY26" fmla="*/ 169069 h 735806"/>
                  <a:gd name="connsiteX27" fmla="*/ 245269 w 652463"/>
                  <a:gd name="connsiteY27" fmla="*/ 176212 h 735806"/>
                  <a:gd name="connsiteX28" fmla="*/ 192882 w 652463"/>
                  <a:gd name="connsiteY28" fmla="*/ 152400 h 735806"/>
                  <a:gd name="connsiteX29" fmla="*/ 0 w 652463"/>
                  <a:gd name="connsiteY29" fmla="*/ 202406 h 735806"/>
                  <a:gd name="connsiteX0" fmla="*/ 0 w 652463"/>
                  <a:gd name="connsiteY0" fmla="*/ 202406 h 735806"/>
                  <a:gd name="connsiteX1" fmla="*/ 114300 w 652463"/>
                  <a:gd name="connsiteY1" fmla="*/ 683419 h 735806"/>
                  <a:gd name="connsiteX2" fmla="*/ 176213 w 652463"/>
                  <a:gd name="connsiteY2" fmla="*/ 711994 h 735806"/>
                  <a:gd name="connsiteX3" fmla="*/ 228600 w 652463"/>
                  <a:gd name="connsiteY3" fmla="*/ 711994 h 735806"/>
                  <a:gd name="connsiteX4" fmla="*/ 340519 w 652463"/>
                  <a:gd name="connsiteY4" fmla="*/ 700087 h 735806"/>
                  <a:gd name="connsiteX5" fmla="*/ 383382 w 652463"/>
                  <a:gd name="connsiteY5" fmla="*/ 681037 h 735806"/>
                  <a:gd name="connsiteX6" fmla="*/ 397669 w 652463"/>
                  <a:gd name="connsiteY6" fmla="*/ 702469 h 735806"/>
                  <a:gd name="connsiteX7" fmla="*/ 419100 w 652463"/>
                  <a:gd name="connsiteY7" fmla="*/ 704850 h 735806"/>
                  <a:gd name="connsiteX8" fmla="*/ 435769 w 652463"/>
                  <a:gd name="connsiteY8" fmla="*/ 731044 h 735806"/>
                  <a:gd name="connsiteX9" fmla="*/ 454819 w 652463"/>
                  <a:gd name="connsiteY9" fmla="*/ 735806 h 735806"/>
                  <a:gd name="connsiteX10" fmla="*/ 509588 w 652463"/>
                  <a:gd name="connsiteY10" fmla="*/ 669131 h 735806"/>
                  <a:gd name="connsiteX11" fmla="*/ 495300 w 652463"/>
                  <a:gd name="connsiteY11" fmla="*/ 650081 h 735806"/>
                  <a:gd name="connsiteX12" fmla="*/ 502444 w 652463"/>
                  <a:gd name="connsiteY12" fmla="*/ 611981 h 735806"/>
                  <a:gd name="connsiteX13" fmla="*/ 535782 w 652463"/>
                  <a:gd name="connsiteY13" fmla="*/ 600075 h 735806"/>
                  <a:gd name="connsiteX14" fmla="*/ 542925 w 652463"/>
                  <a:gd name="connsiteY14" fmla="*/ 623887 h 735806"/>
                  <a:gd name="connsiteX15" fmla="*/ 564357 w 652463"/>
                  <a:gd name="connsiteY15" fmla="*/ 597694 h 735806"/>
                  <a:gd name="connsiteX16" fmla="*/ 552450 w 652463"/>
                  <a:gd name="connsiteY16" fmla="*/ 566737 h 735806"/>
                  <a:gd name="connsiteX17" fmla="*/ 538163 w 652463"/>
                  <a:gd name="connsiteY17" fmla="*/ 545306 h 735806"/>
                  <a:gd name="connsiteX18" fmla="*/ 564357 w 652463"/>
                  <a:gd name="connsiteY18" fmla="*/ 526256 h 735806"/>
                  <a:gd name="connsiteX19" fmla="*/ 628633 w 652463"/>
                  <a:gd name="connsiteY19" fmla="*/ 492950 h 735806"/>
                  <a:gd name="connsiteX20" fmla="*/ 652463 w 652463"/>
                  <a:gd name="connsiteY20" fmla="*/ 404812 h 735806"/>
                  <a:gd name="connsiteX21" fmla="*/ 650082 w 652463"/>
                  <a:gd name="connsiteY21" fmla="*/ 228600 h 735806"/>
                  <a:gd name="connsiteX22" fmla="*/ 581025 w 652463"/>
                  <a:gd name="connsiteY22" fmla="*/ 0 h 735806"/>
                  <a:gd name="connsiteX23" fmla="*/ 385763 w 652463"/>
                  <a:gd name="connsiteY23" fmla="*/ 159544 h 735806"/>
                  <a:gd name="connsiteX24" fmla="*/ 330994 w 652463"/>
                  <a:gd name="connsiteY24" fmla="*/ 178594 h 735806"/>
                  <a:gd name="connsiteX25" fmla="*/ 304800 w 652463"/>
                  <a:gd name="connsiteY25" fmla="*/ 197644 h 735806"/>
                  <a:gd name="connsiteX26" fmla="*/ 278607 w 652463"/>
                  <a:gd name="connsiteY26" fmla="*/ 169069 h 735806"/>
                  <a:gd name="connsiteX27" fmla="*/ 245269 w 652463"/>
                  <a:gd name="connsiteY27" fmla="*/ 176212 h 735806"/>
                  <a:gd name="connsiteX28" fmla="*/ 192882 w 652463"/>
                  <a:gd name="connsiteY28" fmla="*/ 152400 h 735806"/>
                  <a:gd name="connsiteX29" fmla="*/ 0 w 652463"/>
                  <a:gd name="connsiteY29" fmla="*/ 202406 h 73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52463" h="735806">
                    <a:moveTo>
                      <a:pt x="0" y="202406"/>
                    </a:moveTo>
                    <a:lnTo>
                      <a:pt x="114300" y="683419"/>
                    </a:lnTo>
                    <a:lnTo>
                      <a:pt x="176213" y="711994"/>
                    </a:lnTo>
                    <a:lnTo>
                      <a:pt x="228600" y="711994"/>
                    </a:lnTo>
                    <a:lnTo>
                      <a:pt x="340519" y="700087"/>
                    </a:lnTo>
                    <a:lnTo>
                      <a:pt x="383382" y="681037"/>
                    </a:lnTo>
                    <a:lnTo>
                      <a:pt x="397669" y="702469"/>
                    </a:lnTo>
                    <a:lnTo>
                      <a:pt x="419100" y="704850"/>
                    </a:lnTo>
                    <a:lnTo>
                      <a:pt x="435769" y="731044"/>
                    </a:lnTo>
                    <a:lnTo>
                      <a:pt x="454819" y="735806"/>
                    </a:lnTo>
                    <a:lnTo>
                      <a:pt x="509588" y="669131"/>
                    </a:lnTo>
                    <a:lnTo>
                      <a:pt x="495300" y="650081"/>
                    </a:lnTo>
                    <a:lnTo>
                      <a:pt x="502444" y="611981"/>
                    </a:lnTo>
                    <a:lnTo>
                      <a:pt x="535782" y="600075"/>
                    </a:lnTo>
                    <a:lnTo>
                      <a:pt x="542925" y="623887"/>
                    </a:lnTo>
                    <a:lnTo>
                      <a:pt x="564357" y="597694"/>
                    </a:lnTo>
                    <a:lnTo>
                      <a:pt x="552450" y="566737"/>
                    </a:lnTo>
                    <a:lnTo>
                      <a:pt x="538163" y="545306"/>
                    </a:lnTo>
                    <a:lnTo>
                      <a:pt x="564357" y="526256"/>
                    </a:lnTo>
                    <a:lnTo>
                      <a:pt x="628633" y="492950"/>
                    </a:lnTo>
                    <a:cubicBezTo>
                      <a:pt x="638952" y="473106"/>
                      <a:pt x="642144" y="424656"/>
                      <a:pt x="652463" y="404812"/>
                    </a:cubicBezTo>
                    <a:cubicBezTo>
                      <a:pt x="651669" y="346075"/>
                      <a:pt x="650876" y="287337"/>
                      <a:pt x="650082" y="228600"/>
                    </a:cubicBezTo>
                    <a:lnTo>
                      <a:pt x="581025" y="0"/>
                    </a:lnTo>
                    <a:lnTo>
                      <a:pt x="385763" y="159544"/>
                    </a:lnTo>
                    <a:lnTo>
                      <a:pt x="330994" y="178594"/>
                    </a:lnTo>
                    <a:lnTo>
                      <a:pt x="304800" y="197644"/>
                    </a:lnTo>
                    <a:lnTo>
                      <a:pt x="278607" y="169069"/>
                    </a:lnTo>
                    <a:lnTo>
                      <a:pt x="245269" y="176212"/>
                    </a:lnTo>
                    <a:lnTo>
                      <a:pt x="192882" y="152400"/>
                    </a:lnTo>
                    <a:lnTo>
                      <a:pt x="0" y="202406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 cmpd="sng" algn="ctr">
                <a:solidFill>
                  <a:srgbClr val="15223C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793DFFE9-316F-4048-9A7C-18C4083BD8D6}"/>
                  </a:ext>
                </a:extLst>
              </p:cNvPr>
              <p:cNvGrpSpPr/>
              <p:nvPr/>
            </p:nvGrpSpPr>
            <p:grpSpPr>
              <a:xfrm>
                <a:off x="850114" y="6051571"/>
                <a:ext cx="8109040" cy="400429"/>
                <a:chOff x="793201" y="5995346"/>
                <a:chExt cx="8109040" cy="400429"/>
              </a:xfrm>
            </p:grpSpPr>
            <p:grpSp>
              <p:nvGrpSpPr>
                <p:cNvPr id="511" name="Group 510">
                  <a:extLst>
                    <a:ext uri="{FF2B5EF4-FFF2-40B4-BE49-F238E27FC236}">
                      <a16:creationId xmlns:a16="http://schemas.microsoft.com/office/drawing/2014/main" id="{B809ADFD-734D-490F-982F-FD357038AB74}"/>
                    </a:ext>
                  </a:extLst>
                </p:cNvPr>
                <p:cNvGrpSpPr/>
                <p:nvPr/>
              </p:nvGrpSpPr>
              <p:grpSpPr>
                <a:xfrm>
                  <a:off x="793201" y="5995346"/>
                  <a:ext cx="1669762" cy="397742"/>
                  <a:chOff x="2371062" y="5769642"/>
                  <a:chExt cx="1669762" cy="397742"/>
                </a:xfrm>
              </p:grpSpPr>
              <p:sp>
                <p:nvSpPr>
                  <p:cNvPr id="521" name="TextBox 520">
                    <a:extLst>
                      <a:ext uri="{FF2B5EF4-FFF2-40B4-BE49-F238E27FC236}">
                        <a16:creationId xmlns:a16="http://schemas.microsoft.com/office/drawing/2014/main" id="{AD42E70F-8083-455C-83C2-C40561FA24ED}"/>
                      </a:ext>
                    </a:extLst>
                  </p:cNvPr>
                  <p:cNvSpPr txBox="1"/>
                  <p:nvPr/>
                </p:nvSpPr>
                <p:spPr>
                  <a:xfrm>
                    <a:off x="2651518" y="5769642"/>
                    <a:ext cx="1389306" cy="3232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Legislation exists</a:t>
                    </a:r>
                  </a:p>
                </p:txBody>
              </p:sp>
              <p:sp>
                <p:nvSpPr>
                  <p:cNvPr id="522" name="TextBox 521">
                    <a:extLst>
                      <a:ext uri="{FF2B5EF4-FFF2-40B4-BE49-F238E27FC236}">
                        <a16:creationId xmlns:a16="http://schemas.microsoft.com/office/drawing/2014/main" id="{9EF06B6F-5D57-4154-9876-1B32DF9569F7}"/>
                      </a:ext>
                    </a:extLst>
                  </p:cNvPr>
                  <p:cNvSpPr txBox="1"/>
                  <p:nvPr/>
                </p:nvSpPr>
                <p:spPr>
                  <a:xfrm>
                    <a:off x="2371062" y="5779435"/>
                    <a:ext cx="304789" cy="387949"/>
                  </a:xfrm>
                  <a:prstGeom prst="rect">
                    <a:avLst/>
                  </a:prstGeom>
                  <a:solidFill>
                    <a:srgbClr val="9BBB59">
                      <a:lumMod val="75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grpSp>
              <p:nvGrpSpPr>
                <p:cNvPr id="512" name="Group 511">
                  <a:extLst>
                    <a:ext uri="{FF2B5EF4-FFF2-40B4-BE49-F238E27FC236}">
                      <a16:creationId xmlns:a16="http://schemas.microsoft.com/office/drawing/2014/main" id="{E2ADF5D3-F11C-4C7E-B320-760BF41A9F13}"/>
                    </a:ext>
                  </a:extLst>
                </p:cNvPr>
                <p:cNvGrpSpPr/>
                <p:nvPr/>
              </p:nvGrpSpPr>
              <p:grpSpPr>
                <a:xfrm>
                  <a:off x="2551275" y="6000931"/>
                  <a:ext cx="2147385" cy="392156"/>
                  <a:chOff x="2726489" y="5775228"/>
                  <a:chExt cx="2147385" cy="392156"/>
                </a:xfrm>
              </p:grpSpPr>
              <p:sp>
                <p:nvSpPr>
                  <p:cNvPr id="519" name="TextBox 518">
                    <a:extLst>
                      <a:ext uri="{FF2B5EF4-FFF2-40B4-BE49-F238E27FC236}">
                        <a16:creationId xmlns:a16="http://schemas.microsoft.com/office/drawing/2014/main" id="{2C69F3BE-34C8-4583-929D-836E9E7D7966}"/>
                      </a:ext>
                    </a:extLst>
                  </p:cNvPr>
                  <p:cNvSpPr txBox="1"/>
                  <p:nvPr/>
                </p:nvSpPr>
                <p:spPr>
                  <a:xfrm>
                    <a:off x="3018404" y="5775228"/>
                    <a:ext cx="1855470" cy="3232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Legislation introduced</a:t>
                    </a:r>
                  </a:p>
                </p:txBody>
              </p:sp>
              <p:sp>
                <p:nvSpPr>
                  <p:cNvPr id="520" name="TextBox 519">
                    <a:extLst>
                      <a:ext uri="{FF2B5EF4-FFF2-40B4-BE49-F238E27FC236}">
                        <a16:creationId xmlns:a16="http://schemas.microsoft.com/office/drawing/2014/main" id="{497F6619-0A7B-4C9D-A3E2-7C6FA58ADBBC}"/>
                      </a:ext>
                    </a:extLst>
                  </p:cNvPr>
                  <p:cNvSpPr txBox="1"/>
                  <p:nvPr/>
                </p:nvSpPr>
                <p:spPr>
                  <a:xfrm>
                    <a:off x="2726489" y="5779436"/>
                    <a:ext cx="302396" cy="387948"/>
                  </a:xfrm>
                  <a:prstGeom prst="rect">
                    <a:avLst/>
                  </a:prstGeom>
                  <a:solidFill>
                    <a:srgbClr val="BF900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grpSp>
              <p:nvGrpSpPr>
                <p:cNvPr id="513" name="Group 512">
                  <a:extLst>
                    <a:ext uri="{FF2B5EF4-FFF2-40B4-BE49-F238E27FC236}">
                      <a16:creationId xmlns:a16="http://schemas.microsoft.com/office/drawing/2014/main" id="{F91D5941-E987-4363-A5EB-93EF61FAD52F}"/>
                    </a:ext>
                  </a:extLst>
                </p:cNvPr>
                <p:cNvGrpSpPr/>
                <p:nvPr/>
              </p:nvGrpSpPr>
              <p:grpSpPr>
                <a:xfrm>
                  <a:off x="4556239" y="6005138"/>
                  <a:ext cx="2526449" cy="387949"/>
                  <a:chOff x="3340987" y="5779436"/>
                  <a:chExt cx="2526449" cy="387949"/>
                </a:xfrm>
              </p:grpSpPr>
              <p:sp>
                <p:nvSpPr>
                  <p:cNvPr id="517" name="TextBox 516">
                    <a:extLst>
                      <a:ext uri="{FF2B5EF4-FFF2-40B4-BE49-F238E27FC236}">
                        <a16:creationId xmlns:a16="http://schemas.microsoft.com/office/drawing/2014/main" id="{54854005-93B1-44C2-AF60-CE388E26916A}"/>
                      </a:ext>
                    </a:extLst>
                  </p:cNvPr>
                  <p:cNvSpPr txBox="1"/>
                  <p:nvPr/>
                </p:nvSpPr>
                <p:spPr>
                  <a:xfrm>
                    <a:off x="3649038" y="5784000"/>
                    <a:ext cx="2218398" cy="3232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41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Likely (re)introduced in 2021</a:t>
                    </a:r>
                  </a:p>
                </p:txBody>
              </p:sp>
              <p:sp>
                <p:nvSpPr>
                  <p:cNvPr id="518" name="TextBox 517">
                    <a:extLst>
                      <a:ext uri="{FF2B5EF4-FFF2-40B4-BE49-F238E27FC236}">
                        <a16:creationId xmlns:a16="http://schemas.microsoft.com/office/drawing/2014/main" id="{33F9132C-BC21-465B-9BAB-B804EF882445}"/>
                      </a:ext>
                    </a:extLst>
                  </p:cNvPr>
                  <p:cNvSpPr txBox="1"/>
                  <p:nvPr/>
                </p:nvSpPr>
                <p:spPr>
                  <a:xfrm>
                    <a:off x="3340987" y="5779436"/>
                    <a:ext cx="323954" cy="387949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grpSp>
              <p:nvGrpSpPr>
                <p:cNvPr id="514" name="Group 513">
                  <a:extLst>
                    <a:ext uri="{FF2B5EF4-FFF2-40B4-BE49-F238E27FC236}">
                      <a16:creationId xmlns:a16="http://schemas.microsoft.com/office/drawing/2014/main" id="{5D5F8DF0-CDB3-4F53-96F0-878272EEA55E}"/>
                    </a:ext>
                  </a:extLst>
                </p:cNvPr>
                <p:cNvGrpSpPr/>
                <p:nvPr/>
              </p:nvGrpSpPr>
              <p:grpSpPr>
                <a:xfrm>
                  <a:off x="7058246" y="5998281"/>
                  <a:ext cx="1843995" cy="397494"/>
                  <a:chOff x="4555173" y="5772580"/>
                  <a:chExt cx="1843995" cy="397494"/>
                </a:xfrm>
              </p:grpSpPr>
              <p:sp>
                <p:nvSpPr>
                  <p:cNvPr id="515" name="TextBox 514">
                    <a:extLst>
                      <a:ext uri="{FF2B5EF4-FFF2-40B4-BE49-F238E27FC236}">
                        <a16:creationId xmlns:a16="http://schemas.microsoft.com/office/drawing/2014/main" id="{E3E234F1-3E28-4BD5-8B80-7D54C1CC813A}"/>
                      </a:ext>
                    </a:extLst>
                  </p:cNvPr>
                  <p:cNvSpPr txBox="1"/>
                  <p:nvPr/>
                </p:nvSpPr>
                <p:spPr>
                  <a:xfrm>
                    <a:off x="4848351" y="5772580"/>
                    <a:ext cx="1550817" cy="3232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41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Stakeholder interest</a:t>
                    </a:r>
                  </a:p>
                </p:txBody>
              </p:sp>
              <p:sp>
                <p:nvSpPr>
                  <p:cNvPr id="516" name="TextBox 515">
                    <a:extLst>
                      <a:ext uri="{FF2B5EF4-FFF2-40B4-BE49-F238E27FC236}">
                        <a16:creationId xmlns:a16="http://schemas.microsoft.com/office/drawing/2014/main" id="{F5C8B11D-6E43-415E-95B4-6D92FAAC9B54}"/>
                      </a:ext>
                    </a:extLst>
                  </p:cNvPr>
                  <p:cNvSpPr txBox="1"/>
                  <p:nvPr/>
                </p:nvSpPr>
                <p:spPr>
                  <a:xfrm>
                    <a:off x="4555173" y="5782125"/>
                    <a:ext cx="331032" cy="387949"/>
                  </a:xfrm>
                  <a:prstGeom prst="rect">
                    <a:avLst/>
                  </a:prstGeom>
                  <a:solidFill>
                    <a:srgbClr val="4F81BD">
                      <a:lumMod val="75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</p:grpSp>
          <p:cxnSp>
            <p:nvCxnSpPr>
              <p:cNvPr id="496" name="Straight Arrow Connector 495">
                <a:extLst>
                  <a:ext uri="{FF2B5EF4-FFF2-40B4-BE49-F238E27FC236}">
                    <a16:creationId xmlns:a16="http://schemas.microsoft.com/office/drawing/2014/main" id="{DC26AB36-437A-4D60-9ED6-D4346B2A5265}"/>
                  </a:ext>
                </a:extLst>
              </p:cNvPr>
              <p:cNvCxnSpPr>
                <a:cxnSpLocks/>
                <a:stCxn id="446" idx="3"/>
              </p:cNvCxnSpPr>
              <p:nvPr/>
            </p:nvCxnSpPr>
            <p:spPr>
              <a:xfrm flipV="1">
                <a:off x="2424140" y="3380062"/>
                <a:ext cx="1171550" cy="50822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410"/>
                </a:solidFill>
                <a:prstDash val="solid"/>
                <a:tailEnd type="triangle"/>
              </a:ln>
              <a:effectLst>
                <a:outerShdw blurRad="40000" dist="20000" dir="5400000" sx="1000" sy="1000" rotWithShape="0">
                  <a:srgbClr val="000000"/>
                </a:outerShdw>
              </a:effectLst>
            </p:spPr>
          </p:cxnSp>
          <p:sp>
            <p:nvSpPr>
              <p:cNvPr id="497" name="TextBox 496">
                <a:extLst>
                  <a:ext uri="{FF2B5EF4-FFF2-40B4-BE49-F238E27FC236}">
                    <a16:creationId xmlns:a16="http://schemas.microsoft.com/office/drawing/2014/main" id="{D64893F3-E4C9-4AF2-B536-704F8A74F376}"/>
                  </a:ext>
                </a:extLst>
              </p:cNvPr>
              <p:cNvSpPr txBox="1"/>
              <p:nvPr/>
            </p:nvSpPr>
            <p:spPr>
              <a:xfrm>
                <a:off x="1911506" y="4998690"/>
                <a:ext cx="2062500" cy="29096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41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NM: SB 489 Passed in 2019</a:t>
                </a:r>
              </a:p>
            </p:txBody>
          </p:sp>
          <p:cxnSp>
            <p:nvCxnSpPr>
              <p:cNvPr id="498" name="Straight Arrow Connector 497">
                <a:extLst>
                  <a:ext uri="{FF2B5EF4-FFF2-40B4-BE49-F238E27FC236}">
                    <a16:creationId xmlns:a16="http://schemas.microsoft.com/office/drawing/2014/main" id="{350B8D36-6D14-4A78-AF1F-69918914BDC1}"/>
                  </a:ext>
                </a:extLst>
              </p:cNvPr>
              <p:cNvCxnSpPr>
                <a:cxnSpLocks/>
                <a:stCxn id="497" idx="0"/>
              </p:cNvCxnSpPr>
              <p:nvPr/>
            </p:nvCxnSpPr>
            <p:spPr>
              <a:xfrm flipV="1">
                <a:off x="2942757" y="4348892"/>
                <a:ext cx="360663" cy="64979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410"/>
                </a:solidFill>
                <a:prstDash val="solid"/>
                <a:tailEnd type="triangle"/>
              </a:ln>
              <a:effectLst>
                <a:outerShdw blurRad="40000" dist="20000" dir="5400000" sx="1000" sy="1000" rotWithShape="0">
                  <a:srgbClr val="000000"/>
                </a:outerShdw>
              </a:effectLst>
            </p:spPr>
          </p:cxnSp>
          <p:sp>
            <p:nvSpPr>
              <p:cNvPr id="499" name="TextBox 498">
                <a:extLst>
                  <a:ext uri="{FF2B5EF4-FFF2-40B4-BE49-F238E27FC236}">
                    <a16:creationId xmlns:a16="http://schemas.microsoft.com/office/drawing/2014/main" id="{B770A590-4043-4082-A73E-AB85611E0102}"/>
                  </a:ext>
                </a:extLst>
              </p:cNvPr>
              <p:cNvSpPr txBox="1"/>
              <p:nvPr/>
            </p:nvSpPr>
            <p:spPr>
              <a:xfrm>
                <a:off x="5015596" y="5118395"/>
                <a:ext cx="1854038" cy="67890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41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MO: HB 1703 Introduced in 2019; likely reintroduced in 2021</a:t>
                </a:r>
              </a:p>
            </p:txBody>
          </p:sp>
          <p:cxnSp>
            <p:nvCxnSpPr>
              <p:cNvPr id="500" name="Straight Arrow Connector 499">
                <a:extLst>
                  <a:ext uri="{FF2B5EF4-FFF2-40B4-BE49-F238E27FC236}">
                    <a16:creationId xmlns:a16="http://schemas.microsoft.com/office/drawing/2014/main" id="{89EA336E-DBF7-4C35-BE3B-647740412542}"/>
                  </a:ext>
                </a:extLst>
              </p:cNvPr>
              <p:cNvCxnSpPr>
                <a:cxnSpLocks/>
                <a:stCxn id="499" idx="0"/>
              </p:cNvCxnSpPr>
              <p:nvPr/>
            </p:nvCxnSpPr>
            <p:spPr>
              <a:xfrm flipH="1" flipV="1">
                <a:off x="5176583" y="3482112"/>
                <a:ext cx="766032" cy="163628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410"/>
                </a:solidFill>
                <a:prstDash val="solid"/>
                <a:tailEnd type="triangle"/>
              </a:ln>
              <a:effectLst>
                <a:outerShdw blurRad="40000" dist="20000" dir="5400000" sx="1000" sy="1000" rotWithShape="0">
                  <a:srgbClr val="000000"/>
                </a:outerShdw>
              </a:effectLst>
            </p:spPr>
          </p:cxnSp>
          <p:sp>
            <p:nvSpPr>
              <p:cNvPr id="501" name="TextBox 500">
                <a:extLst>
                  <a:ext uri="{FF2B5EF4-FFF2-40B4-BE49-F238E27FC236}">
                    <a16:creationId xmlns:a16="http://schemas.microsoft.com/office/drawing/2014/main" id="{EB1E35E1-D146-4255-AB0F-A8BE2AB59778}"/>
                  </a:ext>
                </a:extLst>
              </p:cNvPr>
              <p:cNvSpPr txBox="1"/>
              <p:nvPr/>
            </p:nvSpPr>
            <p:spPr>
              <a:xfrm>
                <a:off x="7165041" y="4234906"/>
                <a:ext cx="1919999" cy="48493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41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SC: AB 110 Introduced in 2019</a:t>
                </a:r>
              </a:p>
            </p:txBody>
          </p:sp>
          <p:cxnSp>
            <p:nvCxnSpPr>
              <p:cNvPr id="502" name="Straight Arrow Connector 501">
                <a:extLst>
                  <a:ext uri="{FF2B5EF4-FFF2-40B4-BE49-F238E27FC236}">
                    <a16:creationId xmlns:a16="http://schemas.microsoft.com/office/drawing/2014/main" id="{2A4CCB5A-F34F-4D3E-BD47-8C5CB98ACED3}"/>
                  </a:ext>
                </a:extLst>
              </p:cNvPr>
              <p:cNvCxnSpPr>
                <a:cxnSpLocks/>
                <a:stCxn id="501" idx="1"/>
              </p:cNvCxnSpPr>
              <p:nvPr/>
            </p:nvCxnSpPr>
            <p:spPr>
              <a:xfrm flipH="1" flipV="1">
                <a:off x="6869638" y="4066648"/>
                <a:ext cx="295403" cy="41072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410"/>
                </a:solidFill>
                <a:prstDash val="solid"/>
                <a:tailEnd type="triangle"/>
              </a:ln>
              <a:effectLst>
                <a:outerShdw blurRad="40000" dist="20000" dir="5400000" sx="1000" sy="1000" rotWithShape="0">
                  <a:srgbClr val="000000"/>
                </a:outerShdw>
              </a:effectLst>
            </p:spPr>
          </p:cxnSp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538E8D0A-0975-4376-B220-F7E3D7361796}"/>
                  </a:ext>
                </a:extLst>
              </p:cNvPr>
              <p:cNvSpPr txBox="1"/>
              <p:nvPr/>
            </p:nvSpPr>
            <p:spPr>
              <a:xfrm>
                <a:off x="3193567" y="1708569"/>
                <a:ext cx="2234816" cy="48493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41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KS: HB 2691 Introduced in 2019, likely reintroduced in 2021</a:t>
                </a:r>
              </a:p>
            </p:txBody>
          </p:sp>
          <p:cxnSp>
            <p:nvCxnSpPr>
              <p:cNvPr id="504" name="Straight Arrow Connector 503">
                <a:extLst>
                  <a:ext uri="{FF2B5EF4-FFF2-40B4-BE49-F238E27FC236}">
                    <a16:creationId xmlns:a16="http://schemas.microsoft.com/office/drawing/2014/main" id="{D712E0B3-0E1E-462D-A3DC-3E41B63DFE56}"/>
                  </a:ext>
                </a:extLst>
              </p:cNvPr>
              <p:cNvCxnSpPr>
                <a:cxnSpLocks/>
                <a:stCxn id="503" idx="2"/>
              </p:cNvCxnSpPr>
              <p:nvPr/>
            </p:nvCxnSpPr>
            <p:spPr>
              <a:xfrm>
                <a:off x="4310975" y="2193505"/>
                <a:ext cx="81971" cy="141121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410"/>
                </a:solidFill>
                <a:prstDash val="solid"/>
                <a:tailEnd type="triangle"/>
              </a:ln>
              <a:effectLst>
                <a:outerShdw blurRad="40000" dist="20000" dir="5400000" sx="1000" sy="1000" rotWithShape="0">
                  <a:srgbClr val="000000"/>
                </a:outerShdw>
              </a:effectLst>
            </p:spPr>
          </p:cxnSp>
          <p:sp>
            <p:nvSpPr>
              <p:cNvPr id="505" name="TextBox 504">
                <a:extLst>
                  <a:ext uri="{FF2B5EF4-FFF2-40B4-BE49-F238E27FC236}">
                    <a16:creationId xmlns:a16="http://schemas.microsoft.com/office/drawing/2014/main" id="{28147065-B2CE-478C-A516-0B347E1D529A}"/>
                  </a:ext>
                </a:extLst>
              </p:cNvPr>
              <p:cNvSpPr txBox="1"/>
              <p:nvPr/>
            </p:nvSpPr>
            <p:spPr>
              <a:xfrm>
                <a:off x="370579" y="1749068"/>
                <a:ext cx="1996615" cy="29096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41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MT: HB 467 Passed in 2019</a:t>
                </a:r>
              </a:p>
            </p:txBody>
          </p:sp>
          <p:cxnSp>
            <p:nvCxnSpPr>
              <p:cNvPr id="506" name="Straight Arrow Connector 505">
                <a:extLst>
                  <a:ext uri="{FF2B5EF4-FFF2-40B4-BE49-F238E27FC236}">
                    <a16:creationId xmlns:a16="http://schemas.microsoft.com/office/drawing/2014/main" id="{4DA5CF73-6F0A-473C-94D8-909E0E89D18B}"/>
                  </a:ext>
                </a:extLst>
              </p:cNvPr>
              <p:cNvCxnSpPr>
                <a:cxnSpLocks/>
                <a:stCxn id="505" idx="3"/>
              </p:cNvCxnSpPr>
              <p:nvPr/>
            </p:nvCxnSpPr>
            <p:spPr>
              <a:xfrm>
                <a:off x="2367194" y="1894549"/>
                <a:ext cx="700032" cy="29127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410"/>
                </a:solidFill>
                <a:prstDash val="solid"/>
                <a:tailEnd type="triangle"/>
              </a:ln>
              <a:effectLst>
                <a:outerShdw blurRad="40000" dist="20000" dir="5400000" sx="1000" sy="1000" rotWithShape="0">
                  <a:srgbClr val="000000"/>
                </a:outerShdw>
              </a:effectLst>
            </p:spPr>
          </p:cxnSp>
          <p:sp>
            <p:nvSpPr>
              <p:cNvPr id="507" name="TextBox 506">
                <a:extLst>
                  <a:ext uri="{FF2B5EF4-FFF2-40B4-BE49-F238E27FC236}">
                    <a16:creationId xmlns:a16="http://schemas.microsoft.com/office/drawing/2014/main" id="{6184FBE5-F0C8-4D33-803F-A175E60DCA67}"/>
                  </a:ext>
                </a:extLst>
              </p:cNvPr>
              <p:cNvSpPr txBox="1"/>
              <p:nvPr/>
            </p:nvSpPr>
            <p:spPr>
              <a:xfrm>
                <a:off x="101204" y="2494134"/>
                <a:ext cx="1850899" cy="67890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41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UT: FY 19 Interim Bill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Introduced in 2019; likely reintroduced in 2021</a:t>
                </a:r>
              </a:p>
            </p:txBody>
          </p:sp>
          <p:cxnSp>
            <p:nvCxnSpPr>
              <p:cNvPr id="508" name="Straight Arrow Connector 507">
                <a:extLst>
                  <a:ext uri="{FF2B5EF4-FFF2-40B4-BE49-F238E27FC236}">
                    <a16:creationId xmlns:a16="http://schemas.microsoft.com/office/drawing/2014/main" id="{4330ABFE-9CFA-4FB7-9826-15175BFDEEFF}"/>
                  </a:ext>
                </a:extLst>
              </p:cNvPr>
              <p:cNvCxnSpPr>
                <a:cxnSpLocks/>
                <a:stCxn id="507" idx="3"/>
              </p:cNvCxnSpPr>
              <p:nvPr/>
            </p:nvCxnSpPr>
            <p:spPr>
              <a:xfrm>
                <a:off x="1952103" y="2833590"/>
                <a:ext cx="781844" cy="55548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410"/>
                </a:solidFill>
                <a:prstDash val="solid"/>
                <a:tailEnd type="triangle"/>
              </a:ln>
              <a:effectLst>
                <a:outerShdw blurRad="40000" dist="20000" dir="5400000" sx="1000" sy="1000" rotWithShape="0">
                  <a:srgbClr val="000000"/>
                </a:outerShdw>
              </a:effectLst>
            </p:spPr>
          </p:cxnSp>
          <p:sp>
            <p:nvSpPr>
              <p:cNvPr id="509" name="TextBox 508">
                <a:extLst>
                  <a:ext uri="{FF2B5EF4-FFF2-40B4-BE49-F238E27FC236}">
                    <a16:creationId xmlns:a16="http://schemas.microsoft.com/office/drawing/2014/main" id="{ACD04D31-B1E5-425B-BCDB-6F8E7850BF20}"/>
                  </a:ext>
                </a:extLst>
              </p:cNvPr>
              <p:cNvSpPr txBox="1"/>
              <p:nvPr/>
            </p:nvSpPr>
            <p:spPr>
              <a:xfrm>
                <a:off x="7303825" y="3795452"/>
                <a:ext cx="1635384" cy="29096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41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NC: SB 559 passed</a:t>
                </a:r>
              </a:p>
            </p:txBody>
          </p:sp>
          <p:cxnSp>
            <p:nvCxnSpPr>
              <p:cNvPr id="510" name="Straight Arrow Connector 509">
                <a:extLst>
                  <a:ext uri="{FF2B5EF4-FFF2-40B4-BE49-F238E27FC236}">
                    <a16:creationId xmlns:a16="http://schemas.microsoft.com/office/drawing/2014/main" id="{9FE9909C-F555-4F17-8DDF-6BFEABDED0EC}"/>
                  </a:ext>
                </a:extLst>
              </p:cNvPr>
              <p:cNvCxnSpPr>
                <a:cxnSpLocks/>
                <a:stCxn id="509" idx="1"/>
              </p:cNvCxnSpPr>
              <p:nvPr/>
            </p:nvCxnSpPr>
            <p:spPr>
              <a:xfrm flipH="1" flipV="1">
                <a:off x="7019403" y="3623546"/>
                <a:ext cx="284422" cy="31738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410"/>
                </a:solidFill>
                <a:prstDash val="solid"/>
                <a:tailEnd type="triangle"/>
              </a:ln>
              <a:effectLst>
                <a:outerShdw blurRad="40000" dist="20000" dir="5400000" sx="1000" sy="1000" rotWithShape="0">
                  <a:srgbClr val="000000"/>
                </a:outerShdw>
              </a:effectLst>
            </p:spPr>
          </p:cxnSp>
        </p:grp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C19CA1C4-1216-4FD8-9F35-6D73B3CD3696}"/>
                </a:ext>
              </a:extLst>
            </p:cNvPr>
            <p:cNvSpPr txBox="1"/>
            <p:nvPr/>
          </p:nvSpPr>
          <p:spPr>
            <a:xfrm>
              <a:off x="168967" y="3742809"/>
              <a:ext cx="2255173" cy="29096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41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CO: SB 19-236 Passed in 2019</a:t>
              </a:r>
            </a:p>
          </p:txBody>
        </p:sp>
      </p:grpSp>
      <p:sp>
        <p:nvSpPr>
          <p:cNvPr id="531" name="TextBox 530">
            <a:extLst>
              <a:ext uri="{FF2B5EF4-FFF2-40B4-BE49-F238E27FC236}">
                <a16:creationId xmlns:a16="http://schemas.microsoft.com/office/drawing/2014/main" id="{27508DBC-F5F1-4C94-BFE7-8E9D002B82FC}"/>
              </a:ext>
            </a:extLst>
          </p:cNvPr>
          <p:cNvSpPr txBox="1">
            <a:spLocks noChangeAspect="1"/>
          </p:cNvSpPr>
          <p:nvPr/>
        </p:nvSpPr>
        <p:spPr>
          <a:xfrm>
            <a:off x="9547380" y="2559378"/>
            <a:ext cx="1793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2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Note: NC legislation authorizes storm cost recovery; early plant retirement focused bill likely to be reintroduced</a:t>
            </a:r>
          </a:p>
        </p:txBody>
      </p:sp>
    </p:spTree>
    <p:extLst>
      <p:ext uri="{BB962C8B-B14F-4D97-AF65-F5344CB8AC3E}">
        <p14:creationId xmlns:p14="http://schemas.microsoft.com/office/powerpoint/2010/main" val="4024000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B9E6-AF78-FC41-A243-F2BCF830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tx2"/>
                </a:solidFill>
              </a:rPr>
              <a:t>More generally, we need innovation in </a:t>
            </a:r>
            <a:r>
              <a:rPr lang="en-US" dirty="0">
                <a:solidFill>
                  <a:schemeClr val="tx2"/>
                </a:solidFill>
              </a:rPr>
              <a:t>transition financing</a:t>
            </a:r>
            <a:r>
              <a:rPr lang="en-US" b="0" dirty="0">
                <a:solidFill>
                  <a:schemeClr val="tx2"/>
                </a:solidFill>
              </a:rPr>
              <a:t> to monetize some of the long-term benefits of transition to mitigate transition costs and risks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5789E41-4D28-FD4A-912C-B104FEDA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02563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26923-5A89-6641-B7F4-F93E4EB9EE4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35AE4-B2D9-4F84-B52F-7A9DD949BE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811155" y="2844735"/>
            <a:ext cx="1162701" cy="773725"/>
          </a:xfrm>
          <a:prstGeom prst="rect">
            <a:avLst/>
          </a:prstGeom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96A2E80C-11BF-46A5-9BED-6A989AB9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74" y="5319055"/>
            <a:ext cx="487037" cy="48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98DBF-D1A8-4956-80D4-4675D2D75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274" y="4204794"/>
            <a:ext cx="668365" cy="668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691DCC-5B65-4E39-8D47-361B4A836E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C0504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153038" y="4850288"/>
            <a:ext cx="480174" cy="480174"/>
          </a:xfrm>
          <a:prstGeom prst="rect">
            <a:avLst/>
          </a:prstGeom>
        </p:spPr>
      </p:pic>
      <p:pic>
        <p:nvPicPr>
          <p:cNvPr id="9" name="Closed Sign">
            <a:extLst>
              <a:ext uri="{FF2B5EF4-FFF2-40B4-BE49-F238E27FC236}">
                <a16:creationId xmlns:a16="http://schemas.microsoft.com/office/drawing/2014/main" id="{1A9C57B3-09C8-47A3-A3D3-08F3554878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63" y="4404492"/>
            <a:ext cx="532440" cy="376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69247E-235D-4007-B17E-70E6E8884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3413" y="5434259"/>
            <a:ext cx="687128" cy="617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4BB3D3-25F4-42F3-84BF-5246C01243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1067" y="4635528"/>
            <a:ext cx="457200" cy="45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D7C77E-ECB0-4E4C-B95C-466D718BA695}"/>
              </a:ext>
            </a:extLst>
          </p:cNvPr>
          <p:cNvSpPr txBox="1"/>
          <p:nvPr/>
        </p:nvSpPr>
        <p:spPr>
          <a:xfrm>
            <a:off x="2856275" y="5896062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Constrained Public Finances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8F7C3-8AC8-46A4-86F8-C38F9703D491}"/>
              </a:ext>
            </a:extLst>
          </p:cNvPr>
          <p:cNvSpPr txBox="1"/>
          <p:nvPr/>
        </p:nvSpPr>
        <p:spPr>
          <a:xfrm>
            <a:off x="7296768" y="4404472"/>
            <a:ext cx="289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Financing Cost Savings</a:t>
            </a:r>
          </a:p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Clean Energy Incentives</a:t>
            </a:r>
          </a:p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Generation Cost Savings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E63089-B75D-42C3-90A8-129AC7AF7C8F}"/>
              </a:ext>
            </a:extLst>
          </p:cNvPr>
          <p:cNvSpPr txBox="1"/>
          <p:nvPr/>
        </p:nvSpPr>
        <p:spPr>
          <a:xfrm>
            <a:off x="7296767" y="5312398"/>
            <a:ext cx="3258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Local Economic Development</a:t>
            </a:r>
          </a:p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Local Health Benefits</a:t>
            </a:r>
          </a:p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Local Environmental Benefits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8765C-F97E-47B9-B426-D2207C403D80}"/>
              </a:ext>
            </a:extLst>
          </p:cNvPr>
          <p:cNvSpPr txBox="1"/>
          <p:nvPr/>
        </p:nvSpPr>
        <p:spPr>
          <a:xfrm>
            <a:off x="2856274" y="4280994"/>
            <a:ext cx="275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Stranded Assets</a:t>
            </a:r>
          </a:p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Declining Utility Earnings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B797FA-A9DA-4743-B09B-F022BB15A550}"/>
              </a:ext>
            </a:extLst>
          </p:cNvPr>
          <p:cNvSpPr txBox="1"/>
          <p:nvPr/>
        </p:nvSpPr>
        <p:spPr>
          <a:xfrm>
            <a:off x="2856274" y="4896598"/>
            <a:ext cx="243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Customer Price Spikes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298A2F-7EF9-4B85-9827-E24D9B031F34}"/>
              </a:ext>
            </a:extLst>
          </p:cNvPr>
          <p:cNvSpPr txBox="1"/>
          <p:nvPr/>
        </p:nvSpPr>
        <p:spPr>
          <a:xfrm>
            <a:off x="2856274" y="5242855"/>
            <a:ext cx="250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Stranded Workers</a:t>
            </a:r>
          </a:p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Stranded Communities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2DDF5-A01A-43D5-B072-346F25C240D4}"/>
              </a:ext>
            </a:extLst>
          </p:cNvPr>
          <p:cNvSpPr txBox="1"/>
          <p:nvPr/>
        </p:nvSpPr>
        <p:spPr>
          <a:xfrm>
            <a:off x="6496667" y="3885196"/>
            <a:ext cx="4076700" cy="369332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 defTabSz="900023"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Long-Term Benefit Streams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6A7B10-9183-451F-9C83-D3B0DADFAAD2}"/>
              </a:ext>
            </a:extLst>
          </p:cNvPr>
          <p:cNvSpPr txBox="1"/>
          <p:nvPr/>
        </p:nvSpPr>
        <p:spPr>
          <a:xfrm>
            <a:off x="1952134" y="3885196"/>
            <a:ext cx="4076700" cy="369332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900023"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Transition Costs and Risks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2A8D0F-D70A-4AF2-8818-7FA6EA44D28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C0504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170473" y="5808194"/>
            <a:ext cx="457200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6A123C-1715-4301-9058-0940EFAAD10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163905" y="1865859"/>
            <a:ext cx="457200" cy="4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E755EF-052A-41F6-A384-84AE366EE9CC}"/>
              </a:ext>
            </a:extLst>
          </p:cNvPr>
          <p:cNvSpPr txBox="1"/>
          <p:nvPr/>
        </p:nvSpPr>
        <p:spPr>
          <a:xfrm>
            <a:off x="4859605" y="1623135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Public Treasury Financing</a:t>
            </a:r>
          </a:p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Central Bank Financing</a:t>
            </a:r>
          </a:p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Multilateral Bank Financing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9CE9F-9DBE-4D0B-9429-3C230AE22065}"/>
              </a:ext>
            </a:extLst>
          </p:cNvPr>
          <p:cNvSpPr txBox="1"/>
          <p:nvPr/>
        </p:nvSpPr>
        <p:spPr>
          <a:xfrm>
            <a:off x="4859605" y="2618930"/>
            <a:ext cx="339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Ratepayer-Backed Securitization</a:t>
            </a:r>
          </a:p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Corporate Green Bonds</a:t>
            </a:r>
          </a:p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Bundled Clean Energy Finance</a:t>
            </a:r>
          </a:p>
          <a:p>
            <a:pPr defTabSz="900023"/>
            <a:r>
              <a:rPr lang="en-US" dirty="0">
                <a:solidFill>
                  <a:prstClr val="black"/>
                </a:solidFill>
                <a:latin typeface="Candara"/>
              </a:rPr>
              <a:t>Private Equity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D128E-D8BD-460E-9DAC-60ED07D41C26}"/>
              </a:ext>
            </a:extLst>
          </p:cNvPr>
          <p:cNvSpPr txBox="1"/>
          <p:nvPr/>
        </p:nvSpPr>
        <p:spPr>
          <a:xfrm>
            <a:off x="4059505" y="1257171"/>
            <a:ext cx="4076700" cy="369332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 defTabSz="900023"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</a:rPr>
              <a:t>Transition Finance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B18948-A4D6-4AD6-ADAD-85B53E9CAD6A}"/>
              </a:ext>
            </a:extLst>
          </p:cNvPr>
          <p:cNvCxnSpPr>
            <a:cxnSpLocks/>
          </p:cNvCxnSpPr>
          <p:nvPr/>
        </p:nvCxnSpPr>
        <p:spPr>
          <a:xfrm flipH="1" flipV="1">
            <a:off x="8464013" y="2086128"/>
            <a:ext cx="1212687" cy="1482601"/>
          </a:xfrm>
          <a:prstGeom prst="straightConnector1">
            <a:avLst/>
          </a:prstGeom>
          <a:noFill/>
          <a:ln w="117475" cap="flat" cmpd="sng" algn="ctr">
            <a:solidFill>
              <a:srgbClr val="1F497D">
                <a:lumMod val="60000"/>
                <a:lumOff val="40000"/>
              </a:srgbClr>
            </a:solidFill>
            <a:prstDash val="sysDot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8583673-A103-4077-A4A9-1923B0BDE60E}"/>
              </a:ext>
            </a:extLst>
          </p:cNvPr>
          <p:cNvSpPr txBox="1"/>
          <p:nvPr/>
        </p:nvSpPr>
        <p:spPr>
          <a:xfrm>
            <a:off x="9166576" y="1678998"/>
            <a:ext cx="1447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023"/>
            <a:r>
              <a:rPr lang="en-US" b="1" dirty="0">
                <a:solidFill>
                  <a:srgbClr val="9BBB59">
                    <a:lumMod val="75000"/>
                  </a:srgbClr>
                </a:solidFill>
                <a:latin typeface="Candara"/>
              </a:rPr>
              <a:t>Monetize Share of Future Benefits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6AF597-1A78-4B04-A6C7-DB349A45C7AC}"/>
              </a:ext>
            </a:extLst>
          </p:cNvPr>
          <p:cNvCxnSpPr>
            <a:cxnSpLocks/>
          </p:cNvCxnSpPr>
          <p:nvPr/>
        </p:nvCxnSpPr>
        <p:spPr>
          <a:xfrm flipH="1">
            <a:off x="2611705" y="2197128"/>
            <a:ext cx="1199450" cy="1420482"/>
          </a:xfrm>
          <a:prstGeom prst="straightConnector1">
            <a:avLst/>
          </a:prstGeom>
          <a:noFill/>
          <a:ln w="117475" cap="flat" cmpd="sng" algn="ctr">
            <a:solidFill>
              <a:srgbClr val="1F497D">
                <a:lumMod val="60000"/>
                <a:lumOff val="40000"/>
              </a:srgbClr>
            </a:solidFill>
            <a:prstDash val="sysDot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09EEC2-E787-4023-8995-685D34215B8F}"/>
              </a:ext>
            </a:extLst>
          </p:cNvPr>
          <p:cNvSpPr txBox="1"/>
          <p:nvPr/>
        </p:nvSpPr>
        <p:spPr>
          <a:xfrm>
            <a:off x="1669302" y="1817497"/>
            <a:ext cx="1727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0023"/>
            <a:r>
              <a:rPr lang="en-US" b="1" dirty="0">
                <a:solidFill>
                  <a:srgbClr val="C0504D">
                    <a:lumMod val="60000"/>
                    <a:lumOff val="40000"/>
                  </a:srgbClr>
                </a:solidFill>
                <a:latin typeface="Candara"/>
              </a:rPr>
              <a:t>Mitigate Transition Costs and Risks</a:t>
            </a:r>
          </a:p>
        </p:txBody>
      </p:sp>
    </p:spTree>
    <p:extLst>
      <p:ext uri="{BB962C8B-B14F-4D97-AF65-F5344CB8AC3E}">
        <p14:creationId xmlns:p14="http://schemas.microsoft.com/office/powerpoint/2010/main" val="1640590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8FB-B826-4447-B0D8-237A2404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b="0" dirty="0"/>
              <a:t>While US regulated utilities are protected from direct transition risks – they do face </a:t>
            </a:r>
            <a:r>
              <a:rPr lang="en-US" sz="3200" dirty="0"/>
              <a:t>material indirect transition risks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3AB54-EB53-4EA5-AD8E-13F6326C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36905D6-79AA-4422-B799-1D2C3116D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41825"/>
              </p:ext>
            </p:extLst>
          </p:nvPr>
        </p:nvGraphicFramePr>
        <p:xfrm>
          <a:off x="376518" y="1490615"/>
          <a:ext cx="11322423" cy="4879958"/>
        </p:xfrm>
        <a:graphic>
          <a:graphicData uri="http://schemas.openxmlformats.org/drawingml/2006/table">
            <a:tbl>
              <a:tblPr firstRow="1" bandRow="1"/>
              <a:tblGrid>
                <a:gridCol w="1230179">
                  <a:extLst>
                    <a:ext uri="{9D8B030D-6E8A-4147-A177-3AD203B41FA5}">
                      <a16:colId xmlns:a16="http://schemas.microsoft.com/office/drawing/2014/main" val="3673015649"/>
                    </a:ext>
                  </a:extLst>
                </a:gridCol>
                <a:gridCol w="3911065">
                  <a:extLst>
                    <a:ext uri="{9D8B030D-6E8A-4147-A177-3AD203B41FA5}">
                      <a16:colId xmlns:a16="http://schemas.microsoft.com/office/drawing/2014/main" val="2789113042"/>
                    </a:ext>
                  </a:extLst>
                </a:gridCol>
                <a:gridCol w="6181179">
                  <a:extLst>
                    <a:ext uri="{9D8B030D-6E8A-4147-A177-3AD203B41FA5}">
                      <a16:colId xmlns:a16="http://schemas.microsoft.com/office/drawing/2014/main" val="258323844"/>
                    </a:ext>
                  </a:extLst>
                </a:gridCol>
              </a:tblGrid>
              <a:tr h="38121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b="1"/>
                        <a:t>Risk</a:t>
                      </a:r>
                      <a:r>
                        <a:rPr lang="en-US" sz="1800" b="1" baseline="0"/>
                        <a:t> Type</a:t>
                      </a:r>
                      <a:endParaRPr lang="en-US" sz="18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Risks of Inaction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/>
                        <a:t>Drivers Activating</a:t>
                      </a:r>
                      <a:r>
                        <a:rPr lang="en-US" sz="1800" baseline="0"/>
                        <a:t> Risk</a:t>
                      </a:r>
                      <a:endParaRPr lang="en-US" sz="18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166678"/>
                  </a:ext>
                </a:extLst>
              </a:tr>
              <a:tr h="575203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/>
                        <a:t>Financial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/>
                        <a:t>Customer defection (cities, states, and businesses)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Savings and rate</a:t>
                      </a:r>
                      <a:r>
                        <a:rPr lang="en-US" sz="1200" baseline="0" dirty="0"/>
                        <a:t> risk mitigation</a:t>
                      </a:r>
                      <a:endParaRPr lang="en-U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Corporate or government sustainability and local development goals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506332"/>
                  </a:ext>
                </a:extLst>
              </a:tr>
              <a:tr h="64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Shareholder and capital flight due to divestment campaigns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Increasing shareholder concern about portfolio climate mitigation and adaptation risk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Shareholder activism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931037"/>
                  </a:ext>
                </a:extLst>
              </a:tr>
              <a:tr h="645518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/>
                        <a:t>Regulatory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Disallowance risks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Advocates argue demonstrably uneconomic assets do not merit ROE/rate recovery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Recent pollution control investments open door to reconsider prudency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44577"/>
                  </a:ext>
                </a:extLst>
              </a:tr>
              <a:tr h="1004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Greater regulatory scrutiny and breakdown of stakeholder trust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Worsening economics vis a vis wind,</a:t>
                      </a:r>
                      <a:r>
                        <a:rPr lang="en-US" sz="1200" baseline="0" dirty="0"/>
                        <a:t> solar, gas, and wholesale rates.</a:t>
                      </a:r>
                      <a:endParaRPr lang="en-U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Movement</a:t>
                      </a:r>
                      <a:r>
                        <a:rPr lang="en-US" sz="1200" baseline="0" dirty="0"/>
                        <a:t> to consider existing assets and cheaper alternatives in IRP and procurement proceedings.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Excessive</a:t>
                      </a:r>
                      <a:r>
                        <a:rPr lang="en-US" sz="1200" baseline="0" dirty="0"/>
                        <a:t> regulatory asset holdings increase public perception of a “regulatory bailout”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248969"/>
                  </a:ext>
                </a:extLst>
              </a:tr>
              <a:tr h="466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Plant reliability deterioration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Unreliable</a:t>
                      </a:r>
                      <a:r>
                        <a:rPr lang="en-US" sz="1200" baseline="0" dirty="0"/>
                        <a:t> operation undercuts asset prudency and may violate utility performance standards.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39824"/>
                  </a:ext>
                </a:extLst>
              </a:tr>
              <a:tr h="575203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/>
                        <a:t>Policy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/>
                        <a:t>Future Renewable Standards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/>
                        <a:t>Future Carbon Regulation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Political and economic tailwinds for renewable</a:t>
                      </a:r>
                      <a:r>
                        <a:rPr lang="en-US" sz="1200" baseline="0" dirty="0"/>
                        <a:t> energy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Increasing public sentiment supporting climate action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88326"/>
                  </a:ext>
                </a:extLst>
              </a:tr>
              <a:tr h="575203">
                <a:tc vMerge="1">
                  <a:txBody>
                    <a:bodyPr/>
                    <a:lstStyle/>
                    <a:p>
                      <a:endParaRPr lang="en-US" b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/>
                        <a:t>Rush to securitization without capital recycling or transition assistance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Regulatory, environmental, and consumer focus on maximizing near-term rate and environmental benefits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773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803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8FB-B826-4447-B0D8-237A2404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b="0" dirty="0"/>
              <a:t>But even this is counteracted by significant </a:t>
            </a:r>
            <a:r>
              <a:rPr lang="en-US" sz="3200" dirty="0"/>
              <a:t>risks of action…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3AB54-EB53-4EA5-AD8E-13F6326C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BDEF5F9-D099-47F0-B86C-5FDB8C982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2023"/>
              </p:ext>
            </p:extLst>
          </p:nvPr>
        </p:nvGraphicFramePr>
        <p:xfrm>
          <a:off x="376518" y="1488140"/>
          <a:ext cx="11313458" cy="4868209"/>
        </p:xfrm>
        <a:graphic>
          <a:graphicData uri="http://schemas.openxmlformats.org/drawingml/2006/table">
            <a:tbl>
              <a:tblPr firstRow="1" bandRow="1"/>
              <a:tblGrid>
                <a:gridCol w="1246094">
                  <a:extLst>
                    <a:ext uri="{9D8B030D-6E8A-4147-A177-3AD203B41FA5}">
                      <a16:colId xmlns:a16="http://schemas.microsoft.com/office/drawing/2014/main" val="3673015649"/>
                    </a:ext>
                  </a:extLst>
                </a:gridCol>
                <a:gridCol w="3854823">
                  <a:extLst>
                    <a:ext uri="{9D8B030D-6E8A-4147-A177-3AD203B41FA5}">
                      <a16:colId xmlns:a16="http://schemas.microsoft.com/office/drawing/2014/main" val="2789113042"/>
                    </a:ext>
                  </a:extLst>
                </a:gridCol>
                <a:gridCol w="6212541">
                  <a:extLst>
                    <a:ext uri="{9D8B030D-6E8A-4147-A177-3AD203B41FA5}">
                      <a16:colId xmlns:a16="http://schemas.microsoft.com/office/drawing/2014/main" val="258323844"/>
                    </a:ext>
                  </a:extLst>
                </a:gridCol>
              </a:tblGrid>
              <a:tr h="36808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b="1" dirty="0"/>
                        <a:t>Risk</a:t>
                      </a:r>
                      <a:r>
                        <a:rPr lang="en-US" sz="1800" b="1" baseline="0" dirty="0"/>
                        <a:t> Type</a:t>
                      </a:r>
                      <a:endParaRPr lang="en-US" sz="18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Risks of Action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/>
                        <a:t>Risk</a:t>
                      </a:r>
                      <a:r>
                        <a:rPr lang="en-US" sz="1800" baseline="0"/>
                        <a:t> Mitigation Strategies</a:t>
                      </a:r>
                      <a:endParaRPr lang="en-US" sz="18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166678"/>
                  </a:ext>
                </a:extLst>
              </a:tr>
              <a:tr h="35436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/>
                        <a:t>Financial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/>
                        <a:t>Rate </a:t>
                      </a:r>
                      <a:r>
                        <a:rPr lang="en-US" sz="1600" baseline="0"/>
                        <a:t>base erosion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Capital Recycling – allowing utilities to rate base significant </a:t>
                      </a:r>
                      <a:r>
                        <a:rPr lang="en-US" sz="1200" baseline="0" dirty="0"/>
                        <a:t>new renewable assets.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506332"/>
                  </a:ext>
                </a:extLst>
              </a:tr>
              <a:tr h="737051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dirty="0"/>
                        <a:t>Regulatory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Operational and resource adequacy shift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Adopt best practices to add grid flexibility, including better wind forecasting, demand-side</a:t>
                      </a:r>
                      <a:r>
                        <a:rPr lang="en-US" sz="1200" baseline="0" dirty="0"/>
                        <a:t> management, more flexible storage and gas, operational improvements, transmission buildout, and regional integration.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44577"/>
                  </a:ext>
                </a:extLst>
              </a:tr>
              <a:tr h="354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Timing risk for capital recycling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Statutory protection for utility</a:t>
                      </a:r>
                      <a:r>
                        <a:rPr lang="en-US" sz="1200" baseline="0" dirty="0"/>
                        <a:t> RE procurement.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825562"/>
                  </a:ext>
                </a:extLst>
              </a:tr>
              <a:tr h="737051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/>
                        <a:t>Tax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Tax capacity issues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Tax equity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Federal policy change to make ITC/PTC refundable and taxable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Co-investment in T&amp;D to absorb tax benefits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88326"/>
                  </a:ext>
                </a:extLst>
              </a:tr>
              <a:tr h="61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Tax normalization challenges to owning solar + storage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Market-indexed tariffs to get around tax normalization, like in UT and VA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Changes to ITC to remove tax normalization requirement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4119"/>
                  </a:ext>
                </a:extLst>
              </a:tr>
              <a:tr h="356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Tax benefit carryforward treatment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Allowed return on tax benefit carryforward at intermediate level of return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132507"/>
                  </a:ext>
                </a:extLst>
              </a:tr>
              <a:tr h="737051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/>
                        <a:t>Political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Community transition and local opposition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Allocate</a:t>
                      </a:r>
                      <a:r>
                        <a:rPr lang="en-US" sz="1200" baseline="0" dirty="0"/>
                        <a:t> a portion of cost savings from securitization and capital recycling to community transition efforts.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Site new renewable energy in coal communities, where economical.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14847"/>
                  </a:ext>
                </a:extLst>
              </a:tr>
              <a:tr h="61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Partisan</a:t>
                      </a:r>
                      <a:r>
                        <a:rPr lang="en-US" sz="1600" baseline="0" dirty="0"/>
                        <a:t> political challenges to coal retirement</a:t>
                      </a:r>
                      <a:endParaRPr lang="en-US" sz="16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Build</a:t>
                      </a:r>
                      <a:r>
                        <a:rPr lang="en-US" sz="1200" baseline="0" dirty="0"/>
                        <a:t> coalition of consumer, environmental advocates and utilities that frame coal to clean transition as win-win for consumers and environment.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14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012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3FACB6C-9143-7947-AA9F-A5DB255A963E}"/>
              </a:ext>
            </a:extLst>
          </p:cNvPr>
          <p:cNvGraphicFramePr>
            <a:graphicFrameLocks noGrp="1"/>
          </p:cNvGraphicFramePr>
          <p:nvPr/>
        </p:nvGraphicFramePr>
        <p:xfrm>
          <a:off x="1909763" y="1306989"/>
          <a:ext cx="8382000" cy="4984602"/>
        </p:xfrm>
        <a:graphic>
          <a:graphicData uri="http://schemas.openxmlformats.org/drawingml/2006/table">
            <a:tbl>
              <a:tblPr firstRow="1" bandRow="1"/>
              <a:tblGrid>
                <a:gridCol w="2459736">
                  <a:extLst>
                    <a:ext uri="{9D8B030D-6E8A-4147-A177-3AD203B41FA5}">
                      <a16:colId xmlns:a16="http://schemas.microsoft.com/office/drawing/2014/main" val="1724880901"/>
                    </a:ext>
                  </a:extLst>
                </a:gridCol>
                <a:gridCol w="1244432">
                  <a:extLst>
                    <a:ext uri="{9D8B030D-6E8A-4147-A177-3AD203B41FA5}">
                      <a16:colId xmlns:a16="http://schemas.microsoft.com/office/drawing/2014/main" val="511548677"/>
                    </a:ext>
                  </a:extLst>
                </a:gridCol>
                <a:gridCol w="1325032">
                  <a:extLst>
                    <a:ext uri="{9D8B030D-6E8A-4147-A177-3AD203B41FA5}">
                      <a16:colId xmlns:a16="http://schemas.microsoft.com/office/drawing/2014/main" val="266830636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11204327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84591146"/>
                    </a:ext>
                  </a:extLst>
                </a:gridCol>
              </a:tblGrid>
              <a:tr h="4349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9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Impacts on UTILITY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Impacts on CUSTOMER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4378"/>
                  </a:ext>
                </a:extLst>
              </a:tr>
              <a:tr h="4349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b="1">
                          <a:solidFill>
                            <a:srgbClr val="FFFF00"/>
                          </a:solidFill>
                        </a:rPr>
                        <a:t>NO Capital Recycling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Credit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Equity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Short-Term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Long-Term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242642"/>
                  </a:ext>
                </a:extLst>
              </a:tr>
              <a:tr h="82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/>
                        <a:t>Disallowance </a:t>
                      </a:r>
                    </a:p>
                    <a:p>
                      <a:pPr algn="ctr"/>
                      <a:r>
                        <a:rPr lang="en-US" sz="1600"/>
                        <a:t>(from 0-100%)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/>
                        <a:t>XX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/>
                        <a:t>XX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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/>
                        <a:t>--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2906"/>
                  </a:ext>
                </a:extLst>
              </a:tr>
              <a:tr h="82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/>
                        <a:t>Vary Allowed Return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(from Debt Only to WACC)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>
                          <a:sym typeface="Wingdings" panose="05000000000000000000" pitchFamily="2" charset="2"/>
                        </a:rPr>
                        <a:t>--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76022"/>
                  </a:ext>
                </a:extLst>
              </a:tr>
              <a:tr h="82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/>
                      <a:r>
                        <a:rPr lang="en-US" sz="1600" b="1"/>
                        <a:t>Accelerate Depreciation </a:t>
                      </a:r>
                      <a:r>
                        <a:rPr lang="en-US" sz="1600"/>
                        <a:t>(to 4-10 Years)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>
                          <a:sym typeface="Wingdings" panose="05000000000000000000" pitchFamily="2" charset="2"/>
                        </a:rPr>
                        <a:t>--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>
                          <a:sym typeface="Wingdings" panose="05000000000000000000" pitchFamily="2" charset="2"/>
                        </a:rPr>
                        <a:t>--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/>
                        <a:t>XX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/>
                        <a:t>--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73633"/>
                  </a:ext>
                </a:extLst>
              </a:tr>
              <a:tr h="82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/>
                      <a:r>
                        <a:rPr lang="en-US" sz="1600" b="1"/>
                        <a:t>Full Utility Finance</a:t>
                      </a:r>
                    </a:p>
                    <a:p>
                      <a:pPr lvl="0" algn="ctr"/>
                      <a:r>
                        <a:rPr lang="en-US" sz="1600"/>
                        <a:t>(Full WACC, No Accel)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208212"/>
                  </a:ext>
                </a:extLst>
              </a:tr>
              <a:tr h="82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/>
                        <a:t>Securitization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--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X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011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37B412-EE10-2D4A-9D44-3011233F7E9D}"/>
              </a:ext>
            </a:extLst>
          </p:cNvPr>
          <p:cNvCxnSpPr/>
          <p:nvPr/>
        </p:nvCxnSpPr>
        <p:spPr>
          <a:xfrm>
            <a:off x="1789533" y="1349270"/>
            <a:ext cx="8627" cy="4925681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714E9A3-7952-F047-A945-AC2F85E43284}"/>
              </a:ext>
            </a:extLst>
          </p:cNvPr>
          <p:cNvSpPr txBox="1">
            <a:spLocks/>
          </p:cNvSpPr>
          <p:nvPr/>
        </p:nvSpPr>
        <p:spPr>
          <a:xfrm>
            <a:off x="0" y="188976"/>
            <a:ext cx="12192000" cy="9994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1F3B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endParaRPr lang="en-US" sz="3200" b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D30A3-EDCD-43AE-98FA-5A7B0030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/>
              <a:t>Relative to other accelerated phaseout options, securitization better balances the short and long-term interests of customers…</a:t>
            </a:r>
            <a:br>
              <a:rPr lang="en-US" sz="3200" b="0" dirty="0"/>
            </a:b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44749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8FB-B826-4447-B0D8-237A2404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11456894" cy="1325563"/>
          </a:xfrm>
        </p:spPr>
        <p:txBody>
          <a:bodyPr anchor="ctr">
            <a:normAutofit fontScale="90000"/>
          </a:bodyPr>
          <a:lstStyle/>
          <a:p>
            <a:r>
              <a:rPr lang="en-US" sz="3600" b="0" dirty="0"/>
              <a:t>The economics are increasingly favorable </a:t>
            </a:r>
            <a:r>
              <a:rPr lang="en-US" sz="3600" dirty="0"/>
              <a:t>– 39% of coal generating capacity globally today – rising to 78% by 2025 – can’t compete with renewables and storage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BED27E2-38E3-4C3C-BF49-6F8604CD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Google Shape;258;p40">
            <a:extLst>
              <a:ext uri="{FF2B5EF4-FFF2-40B4-BE49-F238E27FC236}">
                <a16:creationId xmlns:a16="http://schemas.microsoft.com/office/drawing/2014/main" id="{FB5ECCCB-8673-418F-8E3D-18E52B54762A}"/>
              </a:ext>
            </a:extLst>
          </p:cNvPr>
          <p:cNvSpPr txBox="1"/>
          <p:nvPr/>
        </p:nvSpPr>
        <p:spPr>
          <a:xfrm>
            <a:off x="4358049" y="6449218"/>
            <a:ext cx="3475901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How to Retire Early, RMI, Carbon Tracker, Sierra Club</a:t>
            </a:r>
            <a:endParaRPr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B8CA2-D22B-41A5-BA90-44E41EF4D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t="1137" r="1400" b="66202"/>
          <a:stretch/>
        </p:blipFill>
        <p:spPr>
          <a:xfrm>
            <a:off x="201231" y="2143136"/>
            <a:ext cx="11807467" cy="336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1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5EC072-D151-9B4B-A792-CB85DF9FD110}"/>
              </a:ext>
            </a:extLst>
          </p:cNvPr>
          <p:cNvGraphicFramePr>
            <a:graphicFrameLocks noGrp="1"/>
          </p:cNvGraphicFramePr>
          <p:nvPr/>
        </p:nvGraphicFramePr>
        <p:xfrm>
          <a:off x="1909763" y="1306989"/>
          <a:ext cx="8382000" cy="4984602"/>
        </p:xfrm>
        <a:graphic>
          <a:graphicData uri="http://schemas.openxmlformats.org/drawingml/2006/table">
            <a:tbl>
              <a:tblPr firstRow="1" bandRow="1"/>
              <a:tblGrid>
                <a:gridCol w="2459736">
                  <a:extLst>
                    <a:ext uri="{9D8B030D-6E8A-4147-A177-3AD203B41FA5}">
                      <a16:colId xmlns:a16="http://schemas.microsoft.com/office/drawing/2014/main" val="1724880901"/>
                    </a:ext>
                  </a:extLst>
                </a:gridCol>
                <a:gridCol w="1244432">
                  <a:extLst>
                    <a:ext uri="{9D8B030D-6E8A-4147-A177-3AD203B41FA5}">
                      <a16:colId xmlns:a16="http://schemas.microsoft.com/office/drawing/2014/main" val="511548677"/>
                    </a:ext>
                  </a:extLst>
                </a:gridCol>
                <a:gridCol w="1325032">
                  <a:extLst>
                    <a:ext uri="{9D8B030D-6E8A-4147-A177-3AD203B41FA5}">
                      <a16:colId xmlns:a16="http://schemas.microsoft.com/office/drawing/2014/main" val="266830636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11204327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84591146"/>
                    </a:ext>
                  </a:extLst>
                </a:gridCol>
              </a:tblGrid>
              <a:tr h="4349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9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Impacts on UTILITY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Impacts on CUSTOMER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4378"/>
                  </a:ext>
                </a:extLst>
              </a:tr>
              <a:tr h="4349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b="1">
                          <a:solidFill>
                            <a:srgbClr val="92D050"/>
                          </a:solidFill>
                        </a:rPr>
                        <a:t>with Capital Recycling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Credit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Equity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Short-Term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>
                          <a:solidFill>
                            <a:schemeClr val="bg1"/>
                          </a:solidFill>
                        </a:rPr>
                        <a:t>Long-Term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242642"/>
                  </a:ext>
                </a:extLst>
              </a:tr>
              <a:tr h="82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/>
                        <a:t>Disallowance </a:t>
                      </a:r>
                    </a:p>
                    <a:p>
                      <a:pPr algn="ctr"/>
                      <a:r>
                        <a:rPr lang="en-US" sz="1600"/>
                        <a:t>(from 0-100%)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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/>
                        <a:t>--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2906"/>
                  </a:ext>
                </a:extLst>
              </a:tr>
              <a:tr h="82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/>
                        <a:t>Vary Allowed Return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(from Debt Only to WACC)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--</a:t>
                      </a:r>
                      <a:endParaRPr kumimoji="0" lang="en-US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>
                          <a:sym typeface="Wingdings" panose="05000000000000000000" pitchFamily="2" charset="2"/>
                        </a:rPr>
                        <a:t>--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76022"/>
                  </a:ext>
                </a:extLst>
              </a:tr>
              <a:tr h="82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/>
                      <a:r>
                        <a:rPr lang="en-US" sz="1600" b="1"/>
                        <a:t>Accelerate Depreciation </a:t>
                      </a:r>
                      <a:r>
                        <a:rPr lang="en-US" sz="1600"/>
                        <a:t>(to 4-10 Years)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/>
                        <a:t>XX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/>
                        <a:t>--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73633"/>
                  </a:ext>
                </a:extLst>
              </a:tr>
              <a:tr h="82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/>
                      <a:r>
                        <a:rPr lang="en-US" sz="1600" b="1"/>
                        <a:t>Full Utility Finance</a:t>
                      </a:r>
                    </a:p>
                    <a:p>
                      <a:pPr lvl="0" algn="ctr"/>
                      <a:r>
                        <a:rPr lang="en-US" sz="1600"/>
                        <a:t>(Full WACC, No Accel)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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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208212"/>
                  </a:ext>
                </a:extLst>
              </a:tr>
              <a:tr h="82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/>
                        <a:t>Securitization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>
                          <a:sym typeface="Wingdings" panose="05000000000000000000" pitchFamily="2" charset="2"/>
                        </a:rPr>
                        <a:t></a:t>
                      </a:r>
                      <a:endParaRPr lang="en-US" sz="3200" b="1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011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DD74A8-42DD-F144-A0AF-59FB6ACE3FDC}"/>
              </a:ext>
            </a:extLst>
          </p:cNvPr>
          <p:cNvCxnSpPr/>
          <p:nvPr/>
        </p:nvCxnSpPr>
        <p:spPr>
          <a:xfrm>
            <a:off x="1789533" y="1349270"/>
            <a:ext cx="8627" cy="4925681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43ABA36-0A0C-B94B-B8B2-8C054F2B5481}"/>
              </a:ext>
            </a:extLst>
          </p:cNvPr>
          <p:cNvSpPr txBox="1">
            <a:spLocks/>
          </p:cNvSpPr>
          <p:nvPr/>
        </p:nvSpPr>
        <p:spPr>
          <a:xfrm>
            <a:off x="0" y="188976"/>
            <a:ext cx="12192000" cy="9994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1F3B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endParaRPr lang="en-US" sz="3200" b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6675C-7EFB-43C4-A4ED-B837CDFF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/>
              <a:t>With capital recycling, securitization can also be earnings-accretive to utility shareholders as well as mildly credit positive for utility debt</a:t>
            </a:r>
            <a:br>
              <a:rPr lang="en-US" sz="3200" b="0" dirty="0"/>
            </a:b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623343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43ABA36-0A0C-B94B-B8B2-8C054F2B5481}"/>
              </a:ext>
            </a:extLst>
          </p:cNvPr>
          <p:cNvSpPr txBox="1">
            <a:spLocks/>
          </p:cNvSpPr>
          <p:nvPr/>
        </p:nvSpPr>
        <p:spPr>
          <a:xfrm>
            <a:off x="0" y="188976"/>
            <a:ext cx="12192000" cy="9994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1F3B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endParaRPr lang="en-US" sz="3200" b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9" name="Picture 2" descr="Image result for spreadsheet clipart">
            <a:extLst>
              <a:ext uri="{FF2B5EF4-FFF2-40B4-BE49-F238E27FC236}">
                <a16:creationId xmlns:a16="http://schemas.microsoft.com/office/drawing/2014/main" id="{F557EA35-05E2-424D-A2E4-ED6130F5D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50" y="1328443"/>
            <a:ext cx="1191967" cy="119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51D50E2-6438-1A40-AC9F-70EC493A2870}"/>
              </a:ext>
            </a:extLst>
          </p:cNvPr>
          <p:cNvGraphicFramePr>
            <a:graphicFrameLocks noGrp="1"/>
          </p:cNvGraphicFramePr>
          <p:nvPr/>
        </p:nvGraphicFramePr>
        <p:xfrm>
          <a:off x="3585726" y="1523709"/>
          <a:ext cx="6667940" cy="762000"/>
        </p:xfrm>
        <a:graphic>
          <a:graphicData uri="http://schemas.openxmlformats.org/drawingml/2006/table">
            <a:tbl>
              <a:tblPr firstCol="1" bandRow="1"/>
              <a:tblGrid>
                <a:gridCol w="1666985">
                  <a:extLst>
                    <a:ext uri="{9D8B030D-6E8A-4147-A177-3AD203B41FA5}">
                      <a16:colId xmlns:a16="http://schemas.microsoft.com/office/drawing/2014/main" val="2997567930"/>
                    </a:ext>
                  </a:extLst>
                </a:gridCol>
                <a:gridCol w="5000955">
                  <a:extLst>
                    <a:ext uri="{9D8B030D-6E8A-4147-A177-3AD203B41FA5}">
                      <a16:colId xmlns:a16="http://schemas.microsoft.com/office/drawing/2014/main" val="3643224114"/>
                    </a:ext>
                  </a:extLst>
                </a:gridCol>
              </a:tblGrid>
              <a:tr h="37592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/>
                        <a:t>It reduces rates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8925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900"/>
                        <a:t>Refinances ratepayer obligations at lower cost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93023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/>
                        <a:t>Legislation REQUIRES savings for tool to be used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3985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19C17AD-2EAE-274A-8715-2EE696DC997E}"/>
              </a:ext>
            </a:extLst>
          </p:cNvPr>
          <p:cNvGraphicFramePr>
            <a:graphicFrameLocks noGrp="1"/>
          </p:cNvGraphicFramePr>
          <p:nvPr/>
        </p:nvGraphicFramePr>
        <p:xfrm>
          <a:off x="3585726" y="3106176"/>
          <a:ext cx="6667940" cy="960120"/>
        </p:xfrm>
        <a:graphic>
          <a:graphicData uri="http://schemas.openxmlformats.org/drawingml/2006/table">
            <a:tbl>
              <a:tblPr firstCol="1" bandRow="1"/>
              <a:tblGrid>
                <a:gridCol w="1666985">
                  <a:extLst>
                    <a:ext uri="{9D8B030D-6E8A-4147-A177-3AD203B41FA5}">
                      <a16:colId xmlns:a16="http://schemas.microsoft.com/office/drawing/2014/main" val="2997567930"/>
                    </a:ext>
                  </a:extLst>
                </a:gridCol>
                <a:gridCol w="5000955">
                  <a:extLst>
                    <a:ext uri="{9D8B030D-6E8A-4147-A177-3AD203B41FA5}">
                      <a16:colId xmlns:a16="http://schemas.microsoft.com/office/drawing/2014/main" val="3643224114"/>
                    </a:ext>
                  </a:extLst>
                </a:gridCol>
              </a:tblGrid>
              <a:tr h="37592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/>
                        <a:t>It reduces utility earnings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41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/>
                        <a:t>Without capital recycling, reduces </a:t>
                      </a:r>
                      <a:r>
                        <a:rPr lang="en-US" sz="1900" err="1"/>
                        <a:t>ratebase</a:t>
                      </a:r>
                      <a:endParaRPr lang="en-US" sz="1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41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93023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/>
                        <a:t>Is NOT likely of interest to utilities alone…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41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9203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AC0027E-2C02-8C46-983C-3BFA5FC1DC73}"/>
              </a:ext>
            </a:extLst>
          </p:cNvPr>
          <p:cNvGraphicFramePr>
            <a:graphicFrameLocks noGrp="1"/>
          </p:cNvGraphicFramePr>
          <p:nvPr/>
        </p:nvGraphicFramePr>
        <p:xfrm>
          <a:off x="3585726" y="2318884"/>
          <a:ext cx="6667940" cy="762000"/>
        </p:xfrm>
        <a:graphic>
          <a:graphicData uri="http://schemas.openxmlformats.org/drawingml/2006/table">
            <a:tbl>
              <a:tblPr firstCol="1" bandRow="1"/>
              <a:tblGrid>
                <a:gridCol w="1666985">
                  <a:extLst>
                    <a:ext uri="{9D8B030D-6E8A-4147-A177-3AD203B41FA5}">
                      <a16:colId xmlns:a16="http://schemas.microsoft.com/office/drawing/2014/main" val="2997567930"/>
                    </a:ext>
                  </a:extLst>
                </a:gridCol>
                <a:gridCol w="5000955">
                  <a:extLst>
                    <a:ext uri="{9D8B030D-6E8A-4147-A177-3AD203B41FA5}">
                      <a16:colId xmlns:a16="http://schemas.microsoft.com/office/drawing/2014/main" val="3643224114"/>
                    </a:ext>
                  </a:extLst>
                </a:gridCol>
              </a:tblGrid>
              <a:tr h="37592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/>
                        <a:t>It helps regulators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b="0"/>
                        <a:t>Allows mitigation of impacts of past decisions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93023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 b="0"/>
                        <a:t>Does so with least harm to ratepayers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70752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3B478B9C-2AB0-8E40-9C33-A91174F4637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260641" y="2318883"/>
            <a:ext cx="749583" cy="749583"/>
          </a:xfrm>
          <a:prstGeom prst="rect">
            <a:avLst/>
          </a:prstGeom>
        </p:spPr>
      </p:pic>
      <p:pic>
        <p:nvPicPr>
          <p:cNvPr id="24" name="Picture 2" descr="Image result for money clipart">
            <a:extLst>
              <a:ext uri="{FF2B5EF4-FFF2-40B4-BE49-F238E27FC236}">
                <a16:creationId xmlns:a16="http://schemas.microsoft.com/office/drawing/2014/main" id="{1B29652B-222B-1641-B553-F332C0E0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47" y="3073148"/>
            <a:ext cx="652168" cy="7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EAF318B-EB94-D746-85E4-9D9438EDFC65}"/>
              </a:ext>
            </a:extLst>
          </p:cNvPr>
          <p:cNvGraphicFramePr>
            <a:graphicFrameLocks noGrp="1"/>
          </p:cNvGraphicFramePr>
          <p:nvPr/>
        </p:nvGraphicFramePr>
        <p:xfrm>
          <a:off x="3585725" y="4778495"/>
          <a:ext cx="6667940" cy="762000"/>
        </p:xfrm>
        <a:graphic>
          <a:graphicData uri="http://schemas.openxmlformats.org/drawingml/2006/table">
            <a:tbl>
              <a:tblPr firstCol="1" bandRow="1"/>
              <a:tblGrid>
                <a:gridCol w="1666985">
                  <a:extLst>
                    <a:ext uri="{9D8B030D-6E8A-4147-A177-3AD203B41FA5}">
                      <a16:colId xmlns:a16="http://schemas.microsoft.com/office/drawing/2014/main" val="2997567930"/>
                    </a:ext>
                  </a:extLst>
                </a:gridCol>
                <a:gridCol w="5000955">
                  <a:extLst>
                    <a:ext uri="{9D8B030D-6E8A-4147-A177-3AD203B41FA5}">
                      <a16:colId xmlns:a16="http://schemas.microsoft.com/office/drawing/2014/main" val="3643224114"/>
                    </a:ext>
                  </a:extLst>
                </a:gridCol>
              </a:tblGrid>
              <a:tr h="37592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/>
                        <a:t>With capital recycling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900"/>
                        <a:t>Fills in the earnings hole from securitization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93023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/>
                        <a:t>Creates opportunity for accretive growth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92034"/>
                  </a:ext>
                </a:extLst>
              </a:tr>
            </a:tbl>
          </a:graphicData>
        </a:graphic>
      </p:graphicFrame>
      <p:pic>
        <p:nvPicPr>
          <p:cNvPr id="26" name="Picture 25" descr="Image result for wind turbine clipart">
            <a:extLst>
              <a:ext uri="{FF2B5EF4-FFF2-40B4-BE49-F238E27FC236}">
                <a16:creationId xmlns:a16="http://schemas.microsoft.com/office/drawing/2014/main" id="{9105A641-961D-334E-B9F5-EE4EC26A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50" y="4541703"/>
            <a:ext cx="1191967" cy="119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C52D8E-6894-1440-8D6A-88CCA723996E}"/>
              </a:ext>
            </a:extLst>
          </p:cNvPr>
          <p:cNvSpPr txBox="1"/>
          <p:nvPr/>
        </p:nvSpPr>
        <p:spPr>
          <a:xfrm>
            <a:off x="2847229" y="4253118"/>
            <a:ext cx="7657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sz="1600" b="1" dirty="0">
                <a:solidFill>
                  <a:sysClr val="windowText" lastClr="000000"/>
                </a:solidFill>
              </a:rPr>
              <a:t>Capital Recycling, however, gives the utility the opportunity to be a part of the solution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BC963-705E-4DB7-B50C-3DED49C9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So… does securitization bail out the utility’s shareholders? </a:t>
            </a:r>
            <a:r>
              <a:rPr lang="en-US" dirty="0"/>
              <a:t>No.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14:cNvPr>
              <p14:cNvContentPartPr/>
              <p14:nvPr/>
            </p14:nvContentPartPr>
            <p14:xfrm>
              <a:off x="-634985" y="452783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5188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14:cNvPr>
              <p14:cNvContentPartPr/>
              <p14:nvPr/>
            </p14:nvContentPartPr>
            <p14:xfrm>
              <a:off x="-634985" y="4527831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51883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3546D577-4CFC-4C98-9DC7-8ABA6A8965B1}"/>
              </a:ext>
            </a:extLst>
          </p:cNvPr>
          <p:cNvSpPr txBox="1">
            <a:spLocks/>
          </p:cNvSpPr>
          <p:nvPr/>
        </p:nvSpPr>
        <p:spPr>
          <a:xfrm>
            <a:off x="0" y="188976"/>
            <a:ext cx="12192000" cy="9994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1F3B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n-US" sz="3200" b="0" dirty="0">
                <a:latin typeface="+mj-lt"/>
                <a:cs typeface="Arial Narrow" panose="020B0604020202020204" pitchFamily="34" charset="0"/>
              </a:rPr>
              <a:t>What is the process for actually using securitization in more detail?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A122C-AB63-7149-A0E2-DCEEFEEA376C}"/>
              </a:ext>
            </a:extLst>
          </p:cNvPr>
          <p:cNvSpPr txBox="1"/>
          <p:nvPr/>
        </p:nvSpPr>
        <p:spPr>
          <a:xfrm>
            <a:off x="5492821" y="2005939"/>
            <a:ext cx="247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/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Ratepayer</a:t>
            </a:r>
          </a:p>
          <a:p>
            <a:pPr algn="ctr" defTabSz="900000"/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Revenues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D8D723-3FFB-C243-AA20-49A4DF62AFE6}"/>
              </a:ext>
            </a:extLst>
          </p:cNvPr>
          <p:cNvCxnSpPr>
            <a:cxnSpLocks/>
          </p:cNvCxnSpPr>
          <p:nvPr/>
        </p:nvCxnSpPr>
        <p:spPr>
          <a:xfrm>
            <a:off x="3407029" y="2782085"/>
            <a:ext cx="0" cy="2135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583159-A036-FB44-B071-97834CCE2869}"/>
              </a:ext>
            </a:extLst>
          </p:cNvPr>
          <p:cNvSpPr txBox="1"/>
          <p:nvPr/>
        </p:nvSpPr>
        <p:spPr>
          <a:xfrm>
            <a:off x="5858713" y="3910941"/>
            <a:ext cx="183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/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Bond Company</a:t>
            </a:r>
            <a:endParaRPr lang="en-US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rtl val="0"/>
            </a:endParaRPr>
          </a:p>
        </p:txBody>
      </p:sp>
      <p:sp>
        <p:nvSpPr>
          <p:cNvPr id="9" name="Rectangle: Rounded Corners 63">
            <a:extLst>
              <a:ext uri="{FF2B5EF4-FFF2-40B4-BE49-F238E27FC236}">
                <a16:creationId xmlns:a16="http://schemas.microsoft.com/office/drawing/2014/main" id="{EEFE0EAC-CC1D-C542-8DF3-D4C705E0C666}"/>
              </a:ext>
            </a:extLst>
          </p:cNvPr>
          <p:cNvSpPr/>
          <p:nvPr/>
        </p:nvSpPr>
        <p:spPr>
          <a:xfrm>
            <a:off x="2416429" y="3941517"/>
            <a:ext cx="1981200" cy="8382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Regulator</a:t>
            </a:r>
          </a:p>
        </p:txBody>
      </p:sp>
      <p:sp>
        <p:nvSpPr>
          <p:cNvPr id="10" name="Rectangle: Rounded Corners 64">
            <a:extLst>
              <a:ext uri="{FF2B5EF4-FFF2-40B4-BE49-F238E27FC236}">
                <a16:creationId xmlns:a16="http://schemas.microsoft.com/office/drawing/2014/main" id="{B1ED3041-8FC1-8E49-8D1D-2BBC7E0AD6B2}"/>
              </a:ext>
            </a:extLst>
          </p:cNvPr>
          <p:cNvSpPr/>
          <p:nvPr/>
        </p:nvSpPr>
        <p:spPr>
          <a:xfrm>
            <a:off x="2416429" y="1881085"/>
            <a:ext cx="1981200" cy="8382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Utility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F68F9F-0D06-F14B-95A1-6526B2A2E126}"/>
              </a:ext>
            </a:extLst>
          </p:cNvPr>
          <p:cNvSpPr txBox="1"/>
          <p:nvPr/>
        </p:nvSpPr>
        <p:spPr>
          <a:xfrm>
            <a:off x="5540345" y="4633480"/>
            <a:ext cx="1061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/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Principal &amp; Interest</a:t>
            </a:r>
          </a:p>
          <a:p>
            <a:pPr algn="ctr" defTabSz="900000"/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Payments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2500E4-9519-3F42-B64C-41E5C8F92D03}"/>
              </a:ext>
            </a:extLst>
          </p:cNvPr>
          <p:cNvSpPr txBox="1"/>
          <p:nvPr/>
        </p:nvSpPr>
        <p:spPr>
          <a:xfrm>
            <a:off x="7098235" y="4670221"/>
            <a:ext cx="122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/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Bond Proceeds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096CB8-1B0B-5044-B51B-1323C0F83FC4}"/>
              </a:ext>
            </a:extLst>
          </p:cNvPr>
          <p:cNvSpPr txBox="1"/>
          <p:nvPr/>
        </p:nvSpPr>
        <p:spPr>
          <a:xfrm>
            <a:off x="2530729" y="598550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True Sale of Property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E5AE1-4414-DC4B-A807-891BB8E4052B}"/>
              </a:ext>
            </a:extLst>
          </p:cNvPr>
          <p:cNvSpPr txBox="1"/>
          <p:nvPr/>
        </p:nvSpPr>
        <p:spPr>
          <a:xfrm>
            <a:off x="2671927" y="5085201"/>
            <a:ext cx="147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Financing Order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22EF78-1E9A-1D45-97DE-8C588A41D148}"/>
              </a:ext>
            </a:extLst>
          </p:cNvPr>
          <p:cNvSpPr txBox="1"/>
          <p:nvPr/>
        </p:nvSpPr>
        <p:spPr>
          <a:xfrm>
            <a:off x="2598399" y="2980347"/>
            <a:ext cx="161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/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Securitization Request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EC617-DC4C-0544-A133-E4C5A9DF4A56}"/>
              </a:ext>
            </a:extLst>
          </p:cNvPr>
          <p:cNvSpPr txBox="1"/>
          <p:nvPr/>
        </p:nvSpPr>
        <p:spPr>
          <a:xfrm>
            <a:off x="1813721" y="1396339"/>
            <a:ext cx="2946271" cy="400110"/>
          </a:xfrm>
          <a:prstGeom prst="rect">
            <a:avLst/>
          </a:prstGeom>
          <a:solidFill>
            <a:srgbClr val="4F81BD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2000" b="1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Authorization Process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C8DAC0-8E87-D74B-ACBC-9FE3F41D42C4}"/>
              </a:ext>
            </a:extLst>
          </p:cNvPr>
          <p:cNvCxnSpPr>
            <a:cxnSpLocks/>
          </p:cNvCxnSpPr>
          <p:nvPr/>
        </p:nvCxnSpPr>
        <p:spPr>
          <a:xfrm>
            <a:off x="6794832" y="2996540"/>
            <a:ext cx="1" cy="43512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C5BB41D-4CE7-D643-8A2B-82F9AAC0D64A}"/>
              </a:ext>
            </a:extLst>
          </p:cNvPr>
          <p:cNvSpPr txBox="1"/>
          <p:nvPr/>
        </p:nvSpPr>
        <p:spPr>
          <a:xfrm>
            <a:off x="4759989" y="1396339"/>
            <a:ext cx="6148860" cy="400110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algn="ctr" defTabSz="900000">
              <a:defRPr/>
            </a:pPr>
            <a:r>
              <a:rPr lang="en-US" sz="2000" b="1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Financial Process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1D6C87-DE1F-4A4E-AC2D-52DAEF239BB1}"/>
              </a:ext>
            </a:extLst>
          </p:cNvPr>
          <p:cNvCxnSpPr>
            <a:cxnSpLocks/>
          </p:cNvCxnSpPr>
          <p:nvPr/>
        </p:nvCxnSpPr>
        <p:spPr>
          <a:xfrm flipV="1">
            <a:off x="4957107" y="4348063"/>
            <a:ext cx="741068" cy="102390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402E82-E3C9-E948-8866-FE022CE2D6DB}"/>
              </a:ext>
            </a:extLst>
          </p:cNvPr>
          <p:cNvCxnSpPr>
            <a:cxnSpLocks/>
          </p:cNvCxnSpPr>
          <p:nvPr/>
        </p:nvCxnSpPr>
        <p:spPr>
          <a:xfrm>
            <a:off x="6757601" y="4771220"/>
            <a:ext cx="1" cy="43512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2CEAF1-F54D-E441-8EA2-A7DAAE8B5212}"/>
              </a:ext>
            </a:extLst>
          </p:cNvPr>
          <p:cNvCxnSpPr>
            <a:cxnSpLocks/>
          </p:cNvCxnSpPr>
          <p:nvPr/>
        </p:nvCxnSpPr>
        <p:spPr>
          <a:xfrm flipV="1">
            <a:off x="7062401" y="4749140"/>
            <a:ext cx="0" cy="44388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3A5BA0-EAFB-D048-A432-6D7A554E092C}"/>
              </a:ext>
            </a:extLst>
          </p:cNvPr>
          <p:cNvCxnSpPr>
            <a:cxnSpLocks/>
          </p:cNvCxnSpPr>
          <p:nvPr/>
        </p:nvCxnSpPr>
        <p:spPr>
          <a:xfrm flipV="1">
            <a:off x="7900602" y="4139541"/>
            <a:ext cx="380103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Rectangle: Rounded Corners 80">
            <a:extLst>
              <a:ext uri="{FF2B5EF4-FFF2-40B4-BE49-F238E27FC236}">
                <a16:creationId xmlns:a16="http://schemas.microsoft.com/office/drawing/2014/main" id="{B140085F-5811-9649-9829-914FA012D0DE}"/>
              </a:ext>
            </a:extLst>
          </p:cNvPr>
          <p:cNvSpPr/>
          <p:nvPr/>
        </p:nvSpPr>
        <p:spPr>
          <a:xfrm>
            <a:off x="5804231" y="1881085"/>
            <a:ext cx="1981200" cy="8382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Ratepayer Revenues</a:t>
            </a:r>
          </a:p>
        </p:txBody>
      </p:sp>
      <p:sp>
        <p:nvSpPr>
          <p:cNvPr id="25" name="Rectangle: Rounded Corners 81">
            <a:extLst>
              <a:ext uri="{FF2B5EF4-FFF2-40B4-BE49-F238E27FC236}">
                <a16:creationId xmlns:a16="http://schemas.microsoft.com/office/drawing/2014/main" id="{8AB1A586-6980-374F-8F1D-515F575725BF}"/>
              </a:ext>
            </a:extLst>
          </p:cNvPr>
          <p:cNvSpPr/>
          <p:nvPr/>
        </p:nvSpPr>
        <p:spPr>
          <a:xfrm>
            <a:off x="5804231" y="3709885"/>
            <a:ext cx="1981200" cy="8382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Securitization Company</a:t>
            </a:r>
          </a:p>
        </p:txBody>
      </p:sp>
      <p:sp>
        <p:nvSpPr>
          <p:cNvPr id="26" name="Rectangle: Rounded Corners 82">
            <a:extLst>
              <a:ext uri="{FF2B5EF4-FFF2-40B4-BE49-F238E27FC236}">
                <a16:creationId xmlns:a16="http://schemas.microsoft.com/office/drawing/2014/main" id="{2BC6B431-958D-F94D-922C-98B4AC4B9CBB}"/>
              </a:ext>
            </a:extLst>
          </p:cNvPr>
          <p:cNvSpPr/>
          <p:nvPr/>
        </p:nvSpPr>
        <p:spPr>
          <a:xfrm>
            <a:off x="5841357" y="5738559"/>
            <a:ext cx="1981200" cy="8382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Bondholders</a:t>
            </a:r>
          </a:p>
        </p:txBody>
      </p:sp>
      <p:sp>
        <p:nvSpPr>
          <p:cNvPr id="27" name="Rectangle: Rounded Corners 83">
            <a:extLst>
              <a:ext uri="{FF2B5EF4-FFF2-40B4-BE49-F238E27FC236}">
                <a16:creationId xmlns:a16="http://schemas.microsoft.com/office/drawing/2014/main" id="{9B9E7B04-BB11-7240-A68E-E0AA6DA8E3D2}"/>
              </a:ext>
            </a:extLst>
          </p:cNvPr>
          <p:cNvSpPr/>
          <p:nvPr/>
        </p:nvSpPr>
        <p:spPr>
          <a:xfrm>
            <a:off x="8431294" y="2615428"/>
            <a:ext cx="2477556" cy="2500393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00000">
              <a:defRPr/>
            </a:pPr>
            <a:r>
              <a:rPr lang="en-US" b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Legislated Uses for Proceeds</a:t>
            </a:r>
          </a:p>
          <a:p>
            <a:pPr marL="171446" indent="-171446" defTabSz="900000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Asset Cost Recovery</a:t>
            </a:r>
          </a:p>
          <a:p>
            <a:pPr marL="171446" indent="-171446" defTabSz="9000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Storm Recovery Costs</a:t>
            </a:r>
          </a:p>
          <a:p>
            <a:pPr marL="171446" indent="-171446" defTabSz="900000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Transition Assistance </a:t>
            </a:r>
          </a:p>
          <a:p>
            <a:pPr marL="171446" indent="-171446" defTabSz="900000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Energy Efficiency Programs</a:t>
            </a:r>
          </a:p>
          <a:p>
            <a:pPr marL="171446" indent="-171446" defTabSz="9000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Renewable Energy Investments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1F206-8188-9641-B0F3-1A7FF8FB9403}"/>
              </a:ext>
            </a:extLst>
          </p:cNvPr>
          <p:cNvSpPr txBox="1"/>
          <p:nvPr/>
        </p:nvSpPr>
        <p:spPr>
          <a:xfrm>
            <a:off x="6794831" y="2933251"/>
            <a:ext cx="155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000"/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rtl val="0"/>
              </a:rPr>
              <a:t>Securitization Charge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7EC963-CA0B-4D4A-B3B7-F85276C47149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283329" y="4402820"/>
            <a:ext cx="1379014" cy="190585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  <a:tailEnd type="none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ABF83-FDAD-2E43-9367-156C1343CB93}"/>
              </a:ext>
            </a:extLst>
          </p:cNvPr>
          <p:cNvCxnSpPr>
            <a:cxnSpLocks/>
          </p:cNvCxnSpPr>
          <p:nvPr/>
        </p:nvCxnSpPr>
        <p:spPr>
          <a:xfrm>
            <a:off x="3407029" y="3642639"/>
            <a:ext cx="0" cy="2135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7BD6DED-4F29-EA4B-BD87-50F0A8C325B5}"/>
              </a:ext>
            </a:extLst>
          </p:cNvPr>
          <p:cNvCxnSpPr>
            <a:cxnSpLocks/>
          </p:cNvCxnSpPr>
          <p:nvPr/>
        </p:nvCxnSpPr>
        <p:spPr>
          <a:xfrm>
            <a:off x="3407029" y="4896163"/>
            <a:ext cx="0" cy="2135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95B0E0-D84A-AE42-BABF-C238B8C433A6}"/>
              </a:ext>
            </a:extLst>
          </p:cNvPr>
          <p:cNvCxnSpPr>
            <a:cxnSpLocks/>
          </p:cNvCxnSpPr>
          <p:nvPr/>
        </p:nvCxnSpPr>
        <p:spPr>
          <a:xfrm>
            <a:off x="3407029" y="5771964"/>
            <a:ext cx="0" cy="2135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triangle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6245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8FB-B826-4447-B0D8-237A2404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11456894" cy="1325563"/>
          </a:xfrm>
        </p:spPr>
        <p:txBody>
          <a:bodyPr anchor="ctr">
            <a:normAutofit/>
          </a:bodyPr>
          <a:lstStyle/>
          <a:p>
            <a:r>
              <a:rPr lang="en-US" sz="3600" dirty="0"/>
              <a:t>79% of US coal – and 39% of coal globally – can’t compete with renewables and storage today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BED27E2-38E3-4C3C-BF49-6F8604CD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04018E-BD14-44B9-AFCD-674A08564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24" y="1718923"/>
            <a:ext cx="11228540" cy="4458040"/>
          </a:xfrm>
          <a:prstGeom prst="rect">
            <a:avLst/>
          </a:prstGeom>
        </p:spPr>
      </p:pic>
      <p:sp>
        <p:nvSpPr>
          <p:cNvPr id="8" name="Google Shape;258;p40">
            <a:extLst>
              <a:ext uri="{FF2B5EF4-FFF2-40B4-BE49-F238E27FC236}">
                <a16:creationId xmlns:a16="http://schemas.microsoft.com/office/drawing/2014/main" id="{FBB42B84-1505-4C50-BF77-E1F63031EB1F}"/>
              </a:ext>
            </a:extLst>
          </p:cNvPr>
          <p:cNvSpPr txBox="1"/>
          <p:nvPr/>
        </p:nvSpPr>
        <p:spPr>
          <a:xfrm>
            <a:off x="4358049" y="6449218"/>
            <a:ext cx="3475901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How to Retire Early, RMI, Carbon Tracker, Sierra Club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89494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8FB-B826-4447-B0D8-237A2404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11456894" cy="1325563"/>
          </a:xfrm>
        </p:spPr>
        <p:txBody>
          <a:bodyPr anchor="ctr">
            <a:noAutofit/>
          </a:bodyPr>
          <a:lstStyle/>
          <a:p>
            <a:r>
              <a:rPr lang="en-US" sz="3600" b="0" dirty="0"/>
              <a:t>But globally, </a:t>
            </a:r>
            <a:r>
              <a:rPr lang="en-US" sz="3600" dirty="0"/>
              <a:t>customers are locked-in to</a:t>
            </a:r>
            <a:r>
              <a:rPr lang="en-US" sz="3600" b="0" dirty="0"/>
              <a:t> </a:t>
            </a:r>
            <a:r>
              <a:rPr lang="en-US" sz="3600" dirty="0"/>
              <a:t>paying for 93% of coal generation – </a:t>
            </a:r>
            <a:r>
              <a:rPr lang="en-US" sz="3600" b="0" dirty="0"/>
              <a:t>meaning coal stranding risk is shared with or fully borne by coal workers, communities, and customers   </a:t>
            </a:r>
            <a:endParaRPr lang="en-US" sz="360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BED27E2-38E3-4C3C-BF49-6F8604CD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0C08A7-8319-4AA7-8C4B-3F36EE439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582"/>
          <a:stretch/>
        </p:blipFill>
        <p:spPr>
          <a:xfrm>
            <a:off x="626806" y="1784870"/>
            <a:ext cx="2286000" cy="4480521"/>
          </a:xfrm>
          <a:prstGeom prst="rect">
            <a:avLst/>
          </a:prstGeom>
        </p:spPr>
      </p:pic>
      <p:pic>
        <p:nvPicPr>
          <p:cNvPr id="5" name="Graphic 4" descr="Lock with solid fill">
            <a:extLst>
              <a:ext uri="{FF2B5EF4-FFF2-40B4-BE49-F238E27FC236}">
                <a16:creationId xmlns:a16="http://schemas.microsoft.com/office/drawing/2014/main" id="{1E4D9651-FC75-4BDF-87B6-C0C82E5B8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5606" y="3110433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B51086-8265-4E8C-87CA-DDA0283CC322}"/>
              </a:ext>
            </a:extLst>
          </p:cNvPr>
          <p:cNvSpPr/>
          <p:nvPr/>
        </p:nvSpPr>
        <p:spPr>
          <a:xfrm>
            <a:off x="3586774" y="2663305"/>
            <a:ext cx="183525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10-25</a:t>
            </a:r>
          </a:p>
          <a:p>
            <a:pPr algn="ctr"/>
            <a:r>
              <a:rPr lang="en-US" sz="3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Years</a:t>
            </a:r>
          </a:p>
          <a:p>
            <a:pPr algn="ctr"/>
            <a:r>
              <a:rPr lang="en-US" sz="3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(PPA)</a:t>
            </a:r>
            <a:endParaRPr lang="en-US" sz="3600" b="1" cap="none" spc="0" dirty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21B513-3F78-4911-B4CD-74C421B50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582"/>
          <a:stretch/>
        </p:blipFill>
        <p:spPr>
          <a:xfrm>
            <a:off x="5697793" y="1784572"/>
            <a:ext cx="2286000" cy="4480521"/>
          </a:xfrm>
          <a:prstGeom prst="rect">
            <a:avLst/>
          </a:prstGeom>
        </p:spPr>
      </p:pic>
      <p:pic>
        <p:nvPicPr>
          <p:cNvPr id="15" name="Graphic 14" descr="Lock with solid fill">
            <a:extLst>
              <a:ext uri="{FF2B5EF4-FFF2-40B4-BE49-F238E27FC236}">
                <a16:creationId xmlns:a16="http://schemas.microsoft.com/office/drawing/2014/main" id="{8499143B-CE63-4DFA-994E-870AD460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6593" y="3110135"/>
            <a:ext cx="914400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04471BE-6A7B-41E7-855E-01BAE0938EFF}"/>
              </a:ext>
            </a:extLst>
          </p:cNvPr>
          <p:cNvSpPr/>
          <p:nvPr/>
        </p:nvSpPr>
        <p:spPr>
          <a:xfrm>
            <a:off x="8829633" y="2466562"/>
            <a:ext cx="303233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Regulated Tariff/</a:t>
            </a:r>
          </a:p>
          <a:p>
            <a:pPr algn="ctr"/>
            <a:r>
              <a:rPr lang="en-US" sz="3600" b="1" cap="none" spc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Government</a:t>
            </a:r>
          </a:p>
          <a:p>
            <a:pPr algn="ctr"/>
            <a:r>
              <a:rPr lang="en-US" sz="3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Owned</a:t>
            </a:r>
            <a:endParaRPr lang="en-US" sz="3600" b="1" cap="none" spc="0" dirty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Graphic 16" descr="Link with solid fill">
            <a:extLst>
              <a:ext uri="{FF2B5EF4-FFF2-40B4-BE49-F238E27FC236}">
                <a16:creationId xmlns:a16="http://schemas.microsoft.com/office/drawing/2014/main" id="{C839E30D-EEDD-4D82-9109-D0100C26F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7992" y="3796231"/>
            <a:ext cx="914400" cy="914400"/>
          </a:xfrm>
          <a:prstGeom prst="rect">
            <a:avLst/>
          </a:prstGeom>
        </p:spPr>
      </p:pic>
      <p:pic>
        <p:nvPicPr>
          <p:cNvPr id="19" name="Graphic 18" descr="Link with solid fill">
            <a:extLst>
              <a:ext uri="{FF2B5EF4-FFF2-40B4-BE49-F238E27FC236}">
                <a16:creationId xmlns:a16="http://schemas.microsoft.com/office/drawing/2014/main" id="{27CB8453-5C35-40DC-B51B-1CA9722FE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775830" y="2424635"/>
            <a:ext cx="914400" cy="914400"/>
          </a:xfrm>
          <a:prstGeom prst="rect">
            <a:avLst/>
          </a:prstGeom>
        </p:spPr>
      </p:pic>
      <p:pic>
        <p:nvPicPr>
          <p:cNvPr id="20" name="Graphic 19" descr="Link with solid fill">
            <a:extLst>
              <a:ext uri="{FF2B5EF4-FFF2-40B4-BE49-F238E27FC236}">
                <a16:creationId xmlns:a16="http://schemas.microsoft.com/office/drawing/2014/main" id="{49570241-095A-49EC-BEE2-3925B630A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5233" y="3826151"/>
            <a:ext cx="914400" cy="914400"/>
          </a:xfrm>
          <a:prstGeom prst="rect">
            <a:avLst/>
          </a:prstGeom>
        </p:spPr>
      </p:pic>
      <p:pic>
        <p:nvPicPr>
          <p:cNvPr id="22" name="Graphic 21" descr="Link with solid fill">
            <a:extLst>
              <a:ext uri="{FF2B5EF4-FFF2-40B4-BE49-F238E27FC236}">
                <a16:creationId xmlns:a16="http://schemas.microsoft.com/office/drawing/2014/main" id="{4B38E3ED-5414-45A5-BCF2-6DFF422B8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7973071" y="2454555"/>
            <a:ext cx="914400" cy="914400"/>
          </a:xfrm>
          <a:prstGeom prst="rect">
            <a:avLst/>
          </a:prstGeom>
        </p:spPr>
      </p:pic>
      <p:sp>
        <p:nvSpPr>
          <p:cNvPr id="23" name="Google Shape;258;p40">
            <a:extLst>
              <a:ext uri="{FF2B5EF4-FFF2-40B4-BE49-F238E27FC236}">
                <a16:creationId xmlns:a16="http://schemas.microsoft.com/office/drawing/2014/main" id="{1FBCEF6B-F988-4D8A-8C8E-8268C4DAA48F}"/>
              </a:ext>
            </a:extLst>
          </p:cNvPr>
          <p:cNvSpPr txBox="1"/>
          <p:nvPr/>
        </p:nvSpPr>
        <p:spPr>
          <a:xfrm>
            <a:off x="4358049" y="6449218"/>
            <a:ext cx="3475901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How to Retire Early, RMI, Carbon Tracker, Sierra Club</a:t>
            </a:r>
            <a:endParaRPr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361127-A252-412E-9E01-6017BAC16216}"/>
              </a:ext>
            </a:extLst>
          </p:cNvPr>
          <p:cNvSpPr txBox="1"/>
          <p:nvPr/>
        </p:nvSpPr>
        <p:spPr>
          <a:xfrm>
            <a:off x="3387938" y="4984375"/>
            <a:ext cx="222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Contractual Lock-In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17BD09-E2B1-4A68-A6C3-DFBB87D852F3}"/>
              </a:ext>
            </a:extLst>
          </p:cNvPr>
          <p:cNvSpPr txBox="1"/>
          <p:nvPr/>
        </p:nvSpPr>
        <p:spPr>
          <a:xfrm>
            <a:off x="8734687" y="4984375"/>
            <a:ext cx="3248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Regulatory / Political Lock-In</a:t>
            </a:r>
          </a:p>
        </p:txBody>
      </p:sp>
    </p:spTree>
    <p:extLst>
      <p:ext uri="{BB962C8B-B14F-4D97-AF65-F5344CB8AC3E}">
        <p14:creationId xmlns:p14="http://schemas.microsoft.com/office/powerpoint/2010/main" val="170636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8FB-B826-4447-B0D8-237A2404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365125"/>
            <a:ext cx="11456894" cy="1325563"/>
          </a:xfrm>
        </p:spPr>
        <p:txBody>
          <a:bodyPr anchor="ctr">
            <a:noAutofit/>
          </a:bodyPr>
          <a:lstStyle/>
          <a:p>
            <a:r>
              <a:rPr lang="en-US" sz="3200" b="0" dirty="0"/>
              <a:t>Example: US regulated utilities (IOUs*) have retired some of their oldest coal assets</a:t>
            </a:r>
            <a:r>
              <a:rPr lang="en-US" sz="3200" dirty="0"/>
              <a:t>, but they’ve doubled down on investing in their remaining coal fleet over the last decade</a:t>
            </a:r>
          </a:p>
        </p:txBody>
      </p:sp>
      <p:sp>
        <p:nvSpPr>
          <p:cNvPr id="10" name="Google Shape;258;p40">
            <a:extLst>
              <a:ext uri="{FF2B5EF4-FFF2-40B4-BE49-F238E27FC236}">
                <a16:creationId xmlns:a16="http://schemas.microsoft.com/office/drawing/2014/main" id="{8062BA25-A857-44A3-B7D3-26ACCEC36D87}"/>
              </a:ext>
            </a:extLst>
          </p:cNvPr>
          <p:cNvSpPr txBox="1"/>
          <p:nvPr/>
        </p:nvSpPr>
        <p:spPr>
          <a:xfrm>
            <a:off x="2975016" y="6464277"/>
            <a:ext cx="5257366" cy="17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*Charts assess FERC Form 1 reporting utilities, which are mostly regulated IOUs.</a:t>
            </a:r>
            <a:endParaRPr lang="en-US" sz="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3AB54-EB53-4EA5-AD8E-13F6326C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oogle Shape;267;p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3ED603-9811-4F37-8B59-2FC7E58A531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7445" y="1811490"/>
            <a:ext cx="6109673" cy="407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68;p41">
            <a:extLst>
              <a:ext uri="{FF2B5EF4-FFF2-40B4-BE49-F238E27FC236}">
                <a16:creationId xmlns:a16="http://schemas.microsoft.com/office/drawing/2014/main" id="{E8A73A2F-386C-4930-8934-04CC03BC8AD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569" y="1899941"/>
            <a:ext cx="5936431" cy="3920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357E03-4BBA-3043-883B-C19A70320393}"/>
              </a:ext>
            </a:extLst>
          </p:cNvPr>
          <p:cNvSpPr/>
          <p:nvPr/>
        </p:nvSpPr>
        <p:spPr>
          <a:xfrm>
            <a:off x="1681645" y="5981338"/>
            <a:ext cx="274320" cy="274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AE8FF5-7600-F74E-BCCF-6159E487F493}"/>
              </a:ext>
            </a:extLst>
          </p:cNvPr>
          <p:cNvSpPr/>
          <p:nvPr/>
        </p:nvSpPr>
        <p:spPr>
          <a:xfrm>
            <a:off x="3032231" y="5981338"/>
            <a:ext cx="274320" cy="27432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A9969-8892-0B4A-AEDB-1F7A4F0FB327}"/>
              </a:ext>
            </a:extLst>
          </p:cNvPr>
          <p:cNvSpPr/>
          <p:nvPr/>
        </p:nvSpPr>
        <p:spPr>
          <a:xfrm>
            <a:off x="4771694" y="5981338"/>
            <a:ext cx="274320" cy="27432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3CB62-62C5-1C43-BED7-63B6F5A041C3}"/>
              </a:ext>
            </a:extLst>
          </p:cNvPr>
          <p:cNvSpPr/>
          <p:nvPr/>
        </p:nvSpPr>
        <p:spPr>
          <a:xfrm>
            <a:off x="6164316" y="5984646"/>
            <a:ext cx="274320" cy="274320"/>
          </a:xfrm>
          <a:prstGeom prst="rect">
            <a:avLst/>
          </a:prstGeom>
          <a:solidFill>
            <a:srgbClr val="1A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34C576-BE4B-3447-A9D1-CB9EDC3FD058}"/>
              </a:ext>
            </a:extLst>
          </p:cNvPr>
          <p:cNvSpPr/>
          <p:nvPr/>
        </p:nvSpPr>
        <p:spPr>
          <a:xfrm>
            <a:off x="7451834" y="5984646"/>
            <a:ext cx="274320" cy="274320"/>
          </a:xfrm>
          <a:prstGeom prst="rect">
            <a:avLst/>
          </a:prstGeom>
          <a:solidFill>
            <a:srgbClr val="23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A8463A-4290-C945-ABCD-678070CFA099}"/>
              </a:ext>
            </a:extLst>
          </p:cNvPr>
          <p:cNvSpPr/>
          <p:nvPr/>
        </p:nvSpPr>
        <p:spPr>
          <a:xfrm>
            <a:off x="8918030" y="5984646"/>
            <a:ext cx="274320" cy="274320"/>
          </a:xfrm>
          <a:prstGeom prst="rect">
            <a:avLst/>
          </a:prstGeom>
          <a:solidFill>
            <a:srgbClr val="F8A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5786D4-C0CA-104A-8A40-62CF2CBBAEA5}"/>
              </a:ext>
            </a:extLst>
          </p:cNvPr>
          <p:cNvSpPr txBox="1"/>
          <p:nvPr/>
        </p:nvSpPr>
        <p:spPr>
          <a:xfrm>
            <a:off x="1955965" y="5954852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BB7DE-27CA-3D45-B7DE-CFC84CA883D5}"/>
              </a:ext>
            </a:extLst>
          </p:cNvPr>
          <p:cNvSpPr txBox="1"/>
          <p:nvPr/>
        </p:nvSpPr>
        <p:spPr>
          <a:xfrm>
            <a:off x="3310673" y="5957904"/>
            <a:ext cx="1134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Other Fossil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E94F7-A7F5-5445-BD21-4C801D7BCDAF}"/>
              </a:ext>
            </a:extLst>
          </p:cNvPr>
          <p:cNvSpPr txBox="1"/>
          <p:nvPr/>
        </p:nvSpPr>
        <p:spPr>
          <a:xfrm>
            <a:off x="5060523" y="5954852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Nuclear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B535F-A5A2-EB46-9C52-565FC48DA528}"/>
              </a:ext>
            </a:extLst>
          </p:cNvPr>
          <p:cNvSpPr txBox="1"/>
          <p:nvPr/>
        </p:nvSpPr>
        <p:spPr>
          <a:xfrm>
            <a:off x="6457267" y="5954852"/>
            <a:ext cx="683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Hydro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A4697F-ABF0-804A-B399-6D87AC4EE7F0}"/>
              </a:ext>
            </a:extLst>
          </p:cNvPr>
          <p:cNvSpPr txBox="1"/>
          <p:nvPr/>
        </p:nvSpPr>
        <p:spPr>
          <a:xfrm>
            <a:off x="7748907" y="5957904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Other 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0C7125-7FA3-6045-B5D2-D9ABC1DE1AD3}"/>
              </a:ext>
            </a:extLst>
          </p:cNvPr>
          <p:cNvSpPr txBox="1"/>
          <p:nvPr/>
        </p:nvSpPr>
        <p:spPr>
          <a:xfrm>
            <a:off x="9225490" y="5954852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EE &amp; DR</a:t>
            </a:r>
          </a:p>
        </p:txBody>
      </p:sp>
    </p:spTree>
    <p:extLst>
      <p:ext uri="{BB962C8B-B14F-4D97-AF65-F5344CB8AC3E}">
        <p14:creationId xmlns:p14="http://schemas.microsoft.com/office/powerpoint/2010/main" val="422704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8FB-B826-4447-B0D8-237A2404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b="0" dirty="0"/>
              <a:t>So even though US utility coal phaseout looks economic and risk-reducing in the long-run, </a:t>
            </a:r>
            <a:r>
              <a:rPr lang="en-US" sz="3200" dirty="0"/>
              <a:t>in the near-term, utilities, customers, and communities face real transition risks from rapid coal phaseout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3AB54-EB53-4EA5-AD8E-13F6326C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26372D-7F3A-4CE5-A201-CBE4FC99D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72992"/>
              </p:ext>
            </p:extLst>
          </p:nvPr>
        </p:nvGraphicFramePr>
        <p:xfrm>
          <a:off x="1265313" y="3083007"/>
          <a:ext cx="9868852" cy="853592"/>
        </p:xfrm>
        <a:graphic>
          <a:graphicData uri="http://schemas.openxmlformats.org/drawingml/2006/table">
            <a:tbl>
              <a:tblPr firstCol="1" bandRow="1"/>
              <a:tblGrid>
                <a:gridCol w="2467213">
                  <a:extLst>
                    <a:ext uri="{9D8B030D-6E8A-4147-A177-3AD203B41FA5}">
                      <a16:colId xmlns:a16="http://schemas.microsoft.com/office/drawing/2014/main" val="2997567930"/>
                    </a:ext>
                  </a:extLst>
                </a:gridCol>
                <a:gridCol w="2467213">
                  <a:extLst>
                    <a:ext uri="{9D8B030D-6E8A-4147-A177-3AD203B41FA5}">
                      <a16:colId xmlns:a16="http://schemas.microsoft.com/office/drawing/2014/main" val="3643224114"/>
                    </a:ext>
                  </a:extLst>
                </a:gridCol>
                <a:gridCol w="2467213">
                  <a:extLst>
                    <a:ext uri="{9D8B030D-6E8A-4147-A177-3AD203B41FA5}">
                      <a16:colId xmlns:a16="http://schemas.microsoft.com/office/drawing/2014/main" val="2606075857"/>
                    </a:ext>
                  </a:extLst>
                </a:gridCol>
                <a:gridCol w="2467213">
                  <a:extLst>
                    <a:ext uri="{9D8B030D-6E8A-4147-A177-3AD203B41FA5}">
                      <a16:colId xmlns:a16="http://schemas.microsoft.com/office/drawing/2014/main" val="1734873474"/>
                    </a:ext>
                  </a:extLst>
                </a:gridCol>
              </a:tblGrid>
              <a:tr h="8535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Near-term rate shock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base and earnings erosion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Jobs and tax revenue losses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930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882EAD1-0068-41B1-AA0B-5FFD2F1466A3}"/>
              </a:ext>
            </a:extLst>
          </p:cNvPr>
          <p:cNvSpPr txBox="1"/>
          <p:nvPr/>
        </p:nvSpPr>
        <p:spPr>
          <a:xfrm>
            <a:off x="4098411" y="2666140"/>
            <a:ext cx="15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000" b="1" dirty="0">
                <a:solidFill>
                  <a:sysClr val="windowText" lastClr="000000"/>
                </a:solidFill>
                <a:rtl val="0"/>
              </a:rPr>
              <a:t>Customers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193AB-5FE6-4A36-9401-578C631F19BF}"/>
              </a:ext>
            </a:extLst>
          </p:cNvPr>
          <p:cNvSpPr txBox="1"/>
          <p:nvPr/>
        </p:nvSpPr>
        <p:spPr>
          <a:xfrm>
            <a:off x="6570910" y="2660635"/>
            <a:ext cx="15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000" b="1" dirty="0">
                <a:solidFill>
                  <a:sysClr val="windowText" lastClr="000000"/>
                </a:solidFill>
                <a:rtl val="0"/>
              </a:rPr>
              <a:t>Utilities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62ABEB-9E7D-43EE-8333-74FC90F1A402}"/>
              </a:ext>
            </a:extLst>
          </p:cNvPr>
          <p:cNvSpPr txBox="1"/>
          <p:nvPr/>
        </p:nvSpPr>
        <p:spPr>
          <a:xfrm>
            <a:off x="8964706" y="2660635"/>
            <a:ext cx="178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000" b="1" dirty="0">
                <a:solidFill>
                  <a:sysClr val="windowText" lastClr="000000"/>
                </a:solidFill>
                <a:rtl val="0"/>
              </a:rPr>
              <a:t>Communities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062403-457D-47F5-8F4D-F8B33A7B9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26349"/>
              </p:ext>
            </p:extLst>
          </p:nvPr>
        </p:nvGraphicFramePr>
        <p:xfrm>
          <a:off x="1265313" y="3922382"/>
          <a:ext cx="9868852" cy="974702"/>
        </p:xfrm>
        <a:graphic>
          <a:graphicData uri="http://schemas.openxmlformats.org/drawingml/2006/table">
            <a:tbl>
              <a:tblPr firstCol="1" bandRow="1"/>
              <a:tblGrid>
                <a:gridCol w="2467213">
                  <a:extLst>
                    <a:ext uri="{9D8B030D-6E8A-4147-A177-3AD203B41FA5}">
                      <a16:colId xmlns:a16="http://schemas.microsoft.com/office/drawing/2014/main" val="2997567930"/>
                    </a:ext>
                  </a:extLst>
                </a:gridCol>
                <a:gridCol w="2467213">
                  <a:extLst>
                    <a:ext uri="{9D8B030D-6E8A-4147-A177-3AD203B41FA5}">
                      <a16:colId xmlns:a16="http://schemas.microsoft.com/office/drawing/2014/main" val="3643224114"/>
                    </a:ext>
                  </a:extLst>
                </a:gridCol>
                <a:gridCol w="2467213">
                  <a:extLst>
                    <a:ext uri="{9D8B030D-6E8A-4147-A177-3AD203B41FA5}">
                      <a16:colId xmlns:a16="http://schemas.microsoft.com/office/drawing/2014/main" val="2606075857"/>
                    </a:ext>
                  </a:extLst>
                </a:gridCol>
                <a:gridCol w="2467213">
                  <a:extLst>
                    <a:ext uri="{9D8B030D-6E8A-4147-A177-3AD203B41FA5}">
                      <a16:colId xmlns:a16="http://schemas.microsoft.com/office/drawing/2014/main" val="1734873474"/>
                    </a:ext>
                  </a:extLst>
                </a:gridCol>
              </a:tblGrid>
              <a:tr h="9747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Jeffrey Energy Center Unit 1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~$60 million per year in post-retirement coal capital costs for 21 years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8E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$620 million in unrecovered costs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8E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~230 employees, </a:t>
                      </a:r>
                      <a:br>
                        <a:rPr lang="en-US" sz="1600" dirty="0"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latin typeface="Arial"/>
                          <a:cs typeface="Arial"/>
                        </a:rPr>
                        <a:t>~$15 million per year in salaries at risk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93023"/>
                  </a:ext>
                </a:extLst>
              </a:tr>
            </a:tbl>
          </a:graphicData>
        </a:graphic>
      </p:graphicFrame>
      <p:pic>
        <p:nvPicPr>
          <p:cNvPr id="13" name="Google Shape;713;p53">
            <a:extLst>
              <a:ext uri="{FF2B5EF4-FFF2-40B4-BE49-F238E27FC236}">
                <a16:creationId xmlns:a16="http://schemas.microsoft.com/office/drawing/2014/main" id="{86272FF8-69BB-445F-9331-ABDEE42FCC7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9375" t="70116" r="8143" b="18267"/>
          <a:stretch/>
        </p:blipFill>
        <p:spPr>
          <a:xfrm>
            <a:off x="3771014" y="1876430"/>
            <a:ext cx="7363151" cy="845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03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8FB-B826-4447-B0D8-237A2404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9" y="457199"/>
            <a:ext cx="3711388" cy="5186821"/>
          </a:xfrm>
        </p:spPr>
        <p:txBody>
          <a:bodyPr anchor="t">
            <a:normAutofit fontScale="90000"/>
          </a:bodyPr>
          <a:lstStyle/>
          <a:p>
            <a:r>
              <a:rPr lang="en-US" sz="3600" b="0" dirty="0"/>
              <a:t>Rapid phaseout requires a strategy to </a:t>
            </a:r>
            <a:r>
              <a:rPr lang="en-US" sz="3600" dirty="0"/>
              <a:t>mitigate customer and community transition risks</a:t>
            </a:r>
            <a:br>
              <a:rPr lang="en-US" sz="3600" dirty="0"/>
            </a:br>
            <a:r>
              <a:rPr lang="en-US" sz="3600" b="0" dirty="0"/>
              <a:t>and bring coal </a:t>
            </a:r>
            <a:r>
              <a:rPr lang="en-US" sz="3600" dirty="0"/>
              <a:t>owners to the table: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 Three-Part Coal (Re)financing Strategy can do this</a:t>
            </a:r>
          </a:p>
        </p:txBody>
      </p:sp>
      <p:pic>
        <p:nvPicPr>
          <p:cNvPr id="6" name="Google Shape;713;p53">
            <a:extLst>
              <a:ext uri="{FF2B5EF4-FFF2-40B4-BE49-F238E27FC236}">
                <a16:creationId xmlns:a16="http://schemas.microsoft.com/office/drawing/2014/main" id="{A10E51E7-98EB-4D67-BB4F-30F6F0CC40A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t="8426" b="6452"/>
          <a:stretch/>
        </p:blipFill>
        <p:spPr>
          <a:xfrm>
            <a:off x="4338917" y="565715"/>
            <a:ext cx="7476563" cy="518682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BED27E2-38E3-4C3C-BF49-6F8604CD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282" y="630256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9226923-5A89-6641-B7F4-F93E4EB9EE4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8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14:cNvPr>
              <p14:cNvContentPartPr/>
              <p14:nvPr/>
            </p14:nvContentPartPr>
            <p14:xfrm>
              <a:off x="-634985" y="452783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FE31D01-AD51-DF46-8B4E-EE9F48AB8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5188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14:cNvPr>
              <p14:cNvContentPartPr/>
              <p14:nvPr/>
            </p14:nvContentPartPr>
            <p14:xfrm>
              <a:off x="-634985" y="4527831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21BBDA9-3126-7D48-9217-379125F7F3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3985" y="451883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69FF92D-1CCE-CE42-9452-A501FA2D54A2}"/>
              </a:ext>
            </a:extLst>
          </p:cNvPr>
          <p:cNvGrpSpPr/>
          <p:nvPr/>
        </p:nvGrpSpPr>
        <p:grpSpPr>
          <a:xfrm>
            <a:off x="1925523" y="1611375"/>
            <a:ext cx="8340953" cy="4236976"/>
            <a:chOff x="314325" y="1239899"/>
            <a:chExt cx="8340953" cy="423697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DFDE6EA-70A9-EB4D-8041-D0F9DD13C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325" y="1239899"/>
              <a:ext cx="8340953" cy="4236976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8ADC419-541B-6B4B-ABD9-09297E34B475}"/>
                </a:ext>
              </a:extLst>
            </p:cNvPr>
            <p:cNvSpPr/>
            <p:nvPr/>
          </p:nvSpPr>
          <p:spPr>
            <a:xfrm>
              <a:off x="1600200" y="4295775"/>
              <a:ext cx="457200" cy="152400"/>
            </a:xfrm>
            <a:prstGeom prst="rect">
              <a:avLst/>
            </a:prstGeom>
            <a:solidFill>
              <a:srgbClr val="F5F3F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400">
                <a:solidFill>
                  <a:srgbClr val="FFFFFF"/>
                </a:solidFill>
                <a:latin typeface="Calibri"/>
                <a:rtl val="0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7A4CF2F-5735-4C06-860F-67836F1B41B8}"/>
              </a:ext>
            </a:extLst>
          </p:cNvPr>
          <p:cNvSpPr txBox="1">
            <a:spLocks/>
          </p:cNvSpPr>
          <p:nvPr/>
        </p:nvSpPr>
        <p:spPr>
          <a:xfrm>
            <a:off x="0" y="251271"/>
            <a:ext cx="12192000" cy="9994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1F3B6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endParaRPr lang="en-US" sz="3200" b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5B1C7-FC21-4C94-AEA8-04522E14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Example: US regulated utility ratepayer-backed bond securitization</a:t>
            </a:r>
          </a:p>
        </p:txBody>
      </p:sp>
    </p:spTree>
    <p:extLst>
      <p:ext uri="{BB962C8B-B14F-4D97-AF65-F5344CB8AC3E}">
        <p14:creationId xmlns:p14="http://schemas.microsoft.com/office/powerpoint/2010/main" val="287821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8FB-B826-4447-B0D8-237A2404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200" b="0" dirty="0">
                <a:ea typeface="+mn-lt"/>
                <a:cs typeface="+mn-lt"/>
              </a:rPr>
              <a:t>Example: US regulated utility ratepayer-backed bond securitization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3AB54-EB53-4EA5-AD8E-13F6326C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6923-5A89-6641-B7F4-F93E4EB9EE4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E4AFDF4-91CD-4330-B38E-C48F6EFE0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38988"/>
              </p:ext>
            </p:extLst>
          </p:nvPr>
        </p:nvGraphicFramePr>
        <p:xfrm>
          <a:off x="1265313" y="4914408"/>
          <a:ext cx="9868856" cy="1043940"/>
        </p:xfrm>
        <a:graphic>
          <a:graphicData uri="http://schemas.openxmlformats.org/drawingml/2006/table">
            <a:tbl>
              <a:tblPr firstCol="1" bandRow="1"/>
              <a:tblGrid>
                <a:gridCol w="2467214">
                  <a:extLst>
                    <a:ext uri="{9D8B030D-6E8A-4147-A177-3AD203B41FA5}">
                      <a16:colId xmlns:a16="http://schemas.microsoft.com/office/drawing/2014/main" val="2198120959"/>
                    </a:ext>
                  </a:extLst>
                </a:gridCol>
                <a:gridCol w="2467214">
                  <a:extLst>
                    <a:ext uri="{9D8B030D-6E8A-4147-A177-3AD203B41FA5}">
                      <a16:colId xmlns:a16="http://schemas.microsoft.com/office/drawing/2014/main" val="378316761"/>
                    </a:ext>
                  </a:extLst>
                </a:gridCol>
                <a:gridCol w="2467214">
                  <a:extLst>
                    <a:ext uri="{9D8B030D-6E8A-4147-A177-3AD203B41FA5}">
                      <a16:colId xmlns:a16="http://schemas.microsoft.com/office/drawing/2014/main" val="3709671640"/>
                    </a:ext>
                  </a:extLst>
                </a:gridCol>
                <a:gridCol w="2467214">
                  <a:extLst>
                    <a:ext uri="{9D8B030D-6E8A-4147-A177-3AD203B41FA5}">
                      <a16:colId xmlns:a16="http://schemas.microsoft.com/office/drawing/2014/main" val="3988880360"/>
                    </a:ext>
                  </a:extLst>
                </a:gridCol>
              </a:tblGrid>
              <a:tr h="9792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/>
                          <a:cs typeface="Arial"/>
                        </a:rPr>
                        <a:t>Solution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US" sz="1600" b="1" i="0" u="none" strike="noStrike" noProof="0" dirty="0">
                          <a:latin typeface="Arial"/>
                        </a:rPr>
                        <a:t>&gt;$25 million savings</a:t>
                      </a:r>
                      <a:r>
                        <a:rPr lang="en-US" sz="1600" b="0" i="0" u="none" strike="noStrike" noProof="0" dirty="0">
                          <a:latin typeface="Arial"/>
                        </a:rPr>
                        <a:t> </a:t>
                      </a:r>
                      <a:r>
                        <a:rPr lang="en-US" sz="1600" b="1" i="0" u="none" strike="noStrike" noProof="0" dirty="0">
                          <a:latin typeface="Arial"/>
                        </a:rPr>
                        <a:t>annually</a:t>
                      </a:r>
                      <a:r>
                        <a:rPr lang="en-US" sz="1600" b="0" i="0" u="none" strike="noStrike" noProof="0" dirty="0">
                          <a:latin typeface="Arial"/>
                        </a:rPr>
                        <a:t> relative to BAU with securitization and renewables with storage 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Arial"/>
                        </a:rPr>
                        <a:t>Reinvestment of capital in clean energy can be earnings accretive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Finance </a:t>
                      </a:r>
                      <a:r>
                        <a:rPr lang="en-US" sz="1600" b="1" dirty="0">
                          <a:latin typeface="Arial"/>
                          <a:cs typeface="Arial"/>
                        </a:rPr>
                        <a:t>~$35 million in transition assistance</a:t>
                      </a:r>
                      <a:r>
                        <a:rPr lang="en-US" sz="1600" dirty="0">
                          <a:latin typeface="Arial"/>
                          <a:cs typeface="Arial"/>
                        </a:rPr>
                        <a:t> via refinancing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7931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27443A-6A41-4411-832B-8EA50D2A3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90275"/>
              </p:ext>
            </p:extLst>
          </p:nvPr>
        </p:nvGraphicFramePr>
        <p:xfrm>
          <a:off x="1265313" y="3083007"/>
          <a:ext cx="9868852" cy="853592"/>
        </p:xfrm>
        <a:graphic>
          <a:graphicData uri="http://schemas.openxmlformats.org/drawingml/2006/table">
            <a:tbl>
              <a:tblPr firstCol="1" bandRow="1"/>
              <a:tblGrid>
                <a:gridCol w="2467213">
                  <a:extLst>
                    <a:ext uri="{9D8B030D-6E8A-4147-A177-3AD203B41FA5}">
                      <a16:colId xmlns:a16="http://schemas.microsoft.com/office/drawing/2014/main" val="2997567930"/>
                    </a:ext>
                  </a:extLst>
                </a:gridCol>
                <a:gridCol w="2467213">
                  <a:extLst>
                    <a:ext uri="{9D8B030D-6E8A-4147-A177-3AD203B41FA5}">
                      <a16:colId xmlns:a16="http://schemas.microsoft.com/office/drawing/2014/main" val="3643224114"/>
                    </a:ext>
                  </a:extLst>
                </a:gridCol>
                <a:gridCol w="2467213">
                  <a:extLst>
                    <a:ext uri="{9D8B030D-6E8A-4147-A177-3AD203B41FA5}">
                      <a16:colId xmlns:a16="http://schemas.microsoft.com/office/drawing/2014/main" val="2606075857"/>
                    </a:ext>
                  </a:extLst>
                </a:gridCol>
                <a:gridCol w="2467213">
                  <a:extLst>
                    <a:ext uri="{9D8B030D-6E8A-4147-A177-3AD203B41FA5}">
                      <a16:colId xmlns:a16="http://schemas.microsoft.com/office/drawing/2014/main" val="1734873474"/>
                    </a:ext>
                  </a:extLst>
                </a:gridCol>
              </a:tblGrid>
              <a:tr h="8535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Near-term rate shock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base and earnings erosion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Jobs and tax revenue losses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930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8AE93F-F6D8-451D-BF23-F16364A83A3F}"/>
              </a:ext>
            </a:extLst>
          </p:cNvPr>
          <p:cNvSpPr txBox="1"/>
          <p:nvPr/>
        </p:nvSpPr>
        <p:spPr>
          <a:xfrm>
            <a:off x="4098411" y="2666140"/>
            <a:ext cx="15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000" b="1" dirty="0">
                <a:solidFill>
                  <a:sysClr val="windowText" lastClr="000000"/>
                </a:solidFill>
                <a:rtl val="0"/>
              </a:rPr>
              <a:t>Customers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47677-187F-495C-BA34-7B3882C14608}"/>
              </a:ext>
            </a:extLst>
          </p:cNvPr>
          <p:cNvSpPr txBox="1"/>
          <p:nvPr/>
        </p:nvSpPr>
        <p:spPr>
          <a:xfrm>
            <a:off x="6570910" y="2660635"/>
            <a:ext cx="15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000" b="1" dirty="0">
                <a:solidFill>
                  <a:sysClr val="windowText" lastClr="000000"/>
                </a:solidFill>
                <a:rtl val="0"/>
              </a:rPr>
              <a:t>Utilities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50054-E79A-4BA4-A72C-FCCF105B81D3}"/>
              </a:ext>
            </a:extLst>
          </p:cNvPr>
          <p:cNvSpPr txBox="1"/>
          <p:nvPr/>
        </p:nvSpPr>
        <p:spPr>
          <a:xfrm>
            <a:off x="8964706" y="2660635"/>
            <a:ext cx="178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000" b="1" dirty="0">
                <a:solidFill>
                  <a:sysClr val="windowText" lastClr="000000"/>
                </a:solidFill>
                <a:rtl val="0"/>
              </a:rPr>
              <a:t>Communities</a:t>
            </a:r>
          </a:p>
        </p:txBody>
      </p:sp>
      <p:pic>
        <p:nvPicPr>
          <p:cNvPr id="8" name="Google Shape;713;p53">
            <a:extLst>
              <a:ext uri="{FF2B5EF4-FFF2-40B4-BE49-F238E27FC236}">
                <a16:creationId xmlns:a16="http://schemas.microsoft.com/office/drawing/2014/main" id="{7B901653-06AF-403D-A2A1-646819CAB93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9375" t="70116" r="8143" b="18267"/>
          <a:stretch/>
        </p:blipFill>
        <p:spPr>
          <a:xfrm>
            <a:off x="3771014" y="1876430"/>
            <a:ext cx="7363151" cy="8452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DBE2653-62A5-4356-A1FD-C195F580D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97108"/>
              </p:ext>
            </p:extLst>
          </p:nvPr>
        </p:nvGraphicFramePr>
        <p:xfrm>
          <a:off x="1265313" y="3922382"/>
          <a:ext cx="9868852" cy="974702"/>
        </p:xfrm>
        <a:graphic>
          <a:graphicData uri="http://schemas.openxmlformats.org/drawingml/2006/table">
            <a:tbl>
              <a:tblPr firstCol="1" bandRow="1"/>
              <a:tblGrid>
                <a:gridCol w="2467213">
                  <a:extLst>
                    <a:ext uri="{9D8B030D-6E8A-4147-A177-3AD203B41FA5}">
                      <a16:colId xmlns:a16="http://schemas.microsoft.com/office/drawing/2014/main" val="2997567930"/>
                    </a:ext>
                  </a:extLst>
                </a:gridCol>
                <a:gridCol w="2467213">
                  <a:extLst>
                    <a:ext uri="{9D8B030D-6E8A-4147-A177-3AD203B41FA5}">
                      <a16:colId xmlns:a16="http://schemas.microsoft.com/office/drawing/2014/main" val="3643224114"/>
                    </a:ext>
                  </a:extLst>
                </a:gridCol>
                <a:gridCol w="2467213">
                  <a:extLst>
                    <a:ext uri="{9D8B030D-6E8A-4147-A177-3AD203B41FA5}">
                      <a16:colId xmlns:a16="http://schemas.microsoft.com/office/drawing/2014/main" val="2606075857"/>
                    </a:ext>
                  </a:extLst>
                </a:gridCol>
                <a:gridCol w="2467213">
                  <a:extLst>
                    <a:ext uri="{9D8B030D-6E8A-4147-A177-3AD203B41FA5}">
                      <a16:colId xmlns:a16="http://schemas.microsoft.com/office/drawing/2014/main" val="1734873474"/>
                    </a:ext>
                  </a:extLst>
                </a:gridCol>
              </a:tblGrid>
              <a:tr h="9747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Jeffrey Energy Center Unit 1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~$60 million per year in post-retirement coal capital costs for 21 years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8E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$620 million in unrecovered costs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8E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~230 employees, </a:t>
                      </a:r>
                      <a:br>
                        <a:rPr lang="en-US" sz="1600" dirty="0"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latin typeface="Arial"/>
                          <a:cs typeface="Arial"/>
                        </a:rPr>
                        <a:t>~$15 million per year in salaries at risk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93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20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MI">
      <a:dk1>
        <a:srgbClr val="000000"/>
      </a:dk1>
      <a:lt1>
        <a:srgbClr val="FFFFFF"/>
      </a:lt1>
      <a:dk2>
        <a:srgbClr val="003B63"/>
      </a:dk2>
      <a:lt2>
        <a:srgbClr val="FFFFFF"/>
      </a:lt2>
      <a:accent1>
        <a:srgbClr val="45CFCC"/>
      </a:accent1>
      <a:accent2>
        <a:srgbClr val="003A62"/>
      </a:accent2>
      <a:accent3>
        <a:srgbClr val="00CC66"/>
      </a:accent3>
      <a:accent4>
        <a:srgbClr val="828AA3"/>
      </a:accent4>
      <a:accent5>
        <a:srgbClr val="F7E545"/>
      </a:accent5>
      <a:accent6>
        <a:srgbClr val="FF3B20"/>
      </a:accent6>
      <a:hlink>
        <a:srgbClr val="45CFCC"/>
      </a:hlink>
      <a:folHlink>
        <a:srgbClr val="00CC6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I_Base_Template" id="{D1715F4E-4A41-C749-B4B3-1126D2C4E895}" vid="{5D70CF96-5A16-FB49-A2EC-4B9BA8553EB8}"/>
    </a:ext>
  </a:extLst>
</a:theme>
</file>

<file path=ppt/theme/theme2.xml><?xml version="1.0" encoding="utf-8"?>
<a:theme xmlns:a="http://schemas.openxmlformats.org/drawingml/2006/main" name="Custom Design">
  <a:themeElements>
    <a:clrScheme name="RMI-CWR">
      <a:dk1>
        <a:srgbClr val="00041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097913CD559F4B859B28C24C89420E" ma:contentTypeVersion="12" ma:contentTypeDescription="Create a new document." ma:contentTypeScope="" ma:versionID="ce23107e6074ca92db6320fa0858bd8b">
  <xsd:schema xmlns:xsd="http://www.w3.org/2001/XMLSchema" xmlns:xs="http://www.w3.org/2001/XMLSchema" xmlns:p="http://schemas.microsoft.com/office/2006/metadata/properties" xmlns:ns2="524bbd58-686c-4e45-aa05-95e6de5bfca7" xmlns:ns3="6334b346-534f-4c09-a8dd-784fb13ab7ab" targetNamespace="http://schemas.microsoft.com/office/2006/metadata/properties" ma:root="true" ma:fieldsID="29de6fafbd70491a88f1365d04d12729" ns2:_="" ns3:_="">
    <xsd:import namespace="524bbd58-686c-4e45-aa05-95e6de5bfca7"/>
    <xsd:import namespace="6334b346-534f-4c09-a8dd-784fb13ab7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bbd58-686c-4e45-aa05-95e6de5bf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4b346-534f-4c09-a8dd-784fb13ab7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B40650-A501-4621-B505-431228EC8F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7361B6-C86D-45AE-B2C2-644E711FF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4bbd58-686c-4e45-aa05-95e6de5bfca7"/>
    <ds:schemaRef ds:uri="6334b346-534f-4c09-a8dd-784fb13ab7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B11561-B0A6-460D-8C9A-DD8C88FDDD9E}">
  <ds:schemaRefs>
    <ds:schemaRef ds:uri="3e5381ea-cf7b-4d2b-87e3-869776d43705"/>
    <ds:schemaRef ds:uri="a1df9832-fa29-4d0b-8301-c5ccf72ca8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2679</Words>
  <Application>Microsoft Office PowerPoint</Application>
  <PresentationFormat>Widescreen</PresentationFormat>
  <Paragraphs>449</Paragraphs>
  <Slides>33</Slides>
  <Notes>3</Notes>
  <HiddenSlides>22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Custom Design</vt:lpstr>
      <vt:lpstr>How To Retire Early Making Accelerated Coal Phaseout Feasible and Just</vt:lpstr>
      <vt:lpstr>Phasing out OECD coal use by 2030, and non-OECD coal by 2040, is critical to alignment with a 1.5C future  </vt:lpstr>
      <vt:lpstr>The economics are increasingly favorable – 39% of coal generating capacity globally today – rising to 78% by 2025 – can’t compete with renewables and storage</vt:lpstr>
      <vt:lpstr>But globally, customers are locked-in to paying for 93% of coal generation – meaning coal stranding risk is shared with or fully borne by coal workers, communities, and customers   </vt:lpstr>
      <vt:lpstr>Example: US regulated utilities (IOUs*) have retired some of their oldest coal assets, but they’ve doubled down on investing in their remaining coal fleet over the last decade</vt:lpstr>
      <vt:lpstr>So even though US utility coal phaseout looks economic and risk-reducing in the long-run, in the near-term, utilities, customers, and communities face real transition risks from rapid coal phaseout </vt:lpstr>
      <vt:lpstr>Rapid phaseout requires a strategy to mitigate customer and community transition risks and bring coal owners to the table:   A Three-Part Coal (Re)financing Strategy can do this</vt:lpstr>
      <vt:lpstr>Example: US regulated utility ratepayer-backed bond securitization</vt:lpstr>
      <vt:lpstr>Example: US regulated utility ratepayer-backed bond securitization</vt:lpstr>
      <vt:lpstr>US IOUs are proof of concept – implementation globally requires innovation to adapt the model to address key design considerations</vt:lpstr>
      <vt:lpstr>Backup Slides</vt:lpstr>
      <vt:lpstr>Over $1.5 billion in four coal phaseout securitization transactions have been authorized or completed to date</vt:lpstr>
      <vt:lpstr>Variants: Single Asset Refinancing (PPA Asset)</vt:lpstr>
      <vt:lpstr>Variants: Asset Portfolio Securitization (PPA Asset Portfolio)</vt:lpstr>
      <vt:lpstr>What about when the economics only works with a price on carbon? Carbon Bonus</vt:lpstr>
      <vt:lpstr>What about when the economics only works with a price on carbon? Debt Forgiveness via Reverse Auction + Carbon Bonus</vt:lpstr>
      <vt:lpstr>Example: IOU coal assets have on average $700m/GW in net book value today vs. $200m/GW in 2005 – with most of that investment during Obama years even with real threat of carbon regulation</vt:lpstr>
      <vt:lpstr>Example: US regulated utility ratepayer-backed bond securitization</vt:lpstr>
      <vt:lpstr>Securitization mitigates rate shock by replacing utility equity and debt with low-cost debt repaid via dedicated surcharge </vt:lpstr>
      <vt:lpstr>Utility reinvestment allows utility investors to replace returns from older assets with clean returns</vt:lpstr>
      <vt:lpstr>PowerPoint Presentation</vt:lpstr>
      <vt:lpstr>PowerPoint Presentation</vt:lpstr>
      <vt:lpstr>PowerPoint Presentation</vt:lpstr>
      <vt:lpstr>PowerPoint Presentation</vt:lpstr>
      <vt:lpstr>New securitization legislation is gaining momentum across the country, with passage in three states (NM, MT, CO) in 2019, with many more likely this year</vt:lpstr>
      <vt:lpstr>More generally, we need innovation in transition financing to monetize some of the long-term benefits of transition to mitigate transition costs and risks</vt:lpstr>
      <vt:lpstr>While US regulated utilities are protected from direct transition risks – they do face material indirect transition risks</vt:lpstr>
      <vt:lpstr>But even this is counteracted by significant risks of action…</vt:lpstr>
      <vt:lpstr>Relative to other accelerated phaseout options, securitization better balances the short and long-term interests of customers… </vt:lpstr>
      <vt:lpstr>With capital recycling, securitization can also be earnings-accretive to utility shareholders as well as mildly credit positive for utility debt </vt:lpstr>
      <vt:lpstr>So… does securitization bail out the utility’s shareholders? No.  </vt:lpstr>
      <vt:lpstr>PowerPoint Presentation</vt:lpstr>
      <vt:lpstr>79% of US coal – and 39% of coal globally – can’t compete with renewables and storage today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Rachit Kansal</dc:creator>
  <cp:lastModifiedBy>Alex Carr</cp:lastModifiedBy>
  <cp:revision>315</cp:revision>
  <cp:lastPrinted>1601-01-01T00:00:00Z</cp:lastPrinted>
  <dcterms:created xsi:type="dcterms:W3CDTF">2021-02-03T05:20:26Z</dcterms:created>
  <dcterms:modified xsi:type="dcterms:W3CDTF">2021-03-18T13:15:01Z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 Partner">
    <vt:lpwstr/>
  </property>
  <property fmtid="{D5CDD505-2E9C-101B-9397-08002B2CF9AE}" pid="3" name="Technology">
    <vt:lpwstr/>
  </property>
  <property fmtid="{D5CDD505-2E9C-101B-9397-08002B2CF9AE}" pid="4" name="TaxKeyword">
    <vt:lpwstr/>
  </property>
  <property fmtid="{D5CDD505-2E9C-101B-9397-08002B2CF9AE}" pid="5" name="Countries Impacted">
    <vt:lpwstr/>
  </property>
  <property fmtid="{D5CDD505-2E9C-101B-9397-08002B2CF9AE}" pid="6" name="Projects">
    <vt:lpwstr/>
  </property>
  <property fmtid="{D5CDD505-2E9C-101B-9397-08002B2CF9AE}" pid="7" name="Geography">
    <vt:lpwstr/>
  </property>
  <property fmtid="{D5CDD505-2E9C-101B-9397-08002B2CF9AE}" pid="8" name="Industry">
    <vt:lpwstr/>
  </property>
  <property fmtid="{D5CDD505-2E9C-101B-9397-08002B2CF9AE}" pid="9" name="l9283ed5dc164381a5df9e58c4c717b4">
    <vt:lpwstr/>
  </property>
  <property fmtid="{D5CDD505-2E9C-101B-9397-08002B2CF9AE}" pid="10" name="Program">
    <vt:lpwstr>1;#Electricity|477afd54-3aee-4d07-8712-a2801099faca</vt:lpwstr>
  </property>
  <property fmtid="{D5CDD505-2E9C-101B-9397-08002B2CF9AE}" pid="11" name="Document Status">
    <vt:lpwstr/>
  </property>
  <property fmtid="{D5CDD505-2E9C-101B-9397-08002B2CF9AE}" pid="12" name="Foundation">
    <vt:lpwstr/>
  </property>
  <property fmtid="{D5CDD505-2E9C-101B-9397-08002B2CF9AE}" pid="13" name="Initiative">
    <vt:lpwstr>2;#ELC - eLab|0bc1c808-abc6-4f6a-ab59-a8d171730000</vt:lpwstr>
  </property>
  <property fmtid="{D5CDD505-2E9C-101B-9397-08002B2CF9AE}" pid="14" name="Legal Designation">
    <vt:lpwstr/>
  </property>
  <property fmtid="{D5CDD505-2E9C-101B-9397-08002B2CF9AE}" pid="15" name="ContentTypeId">
    <vt:lpwstr>0x0101004D097913CD559F4B859B28C24C89420E</vt:lpwstr>
  </property>
</Properties>
</file>